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5" roundtripDataSignature="AMtx7mjZzlw/C4zzs2b/CQHoPEgVRQgY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3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3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3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3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3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3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3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4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21.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36.png"/><Relationship Id="rId5"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6.png"/><Relationship Id="rId4" Type="http://schemas.openxmlformats.org/officeDocument/2006/relationships/image" Target="../media/image38.png"/><Relationship Id="rId5"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40.png"/><Relationship Id="rId5"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5.png"/><Relationship Id="rId4" Type="http://schemas.openxmlformats.org/officeDocument/2006/relationships/image" Target="../media/image52.png"/><Relationship Id="rId5"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4.png"/><Relationship Id="rId4" Type="http://schemas.openxmlformats.org/officeDocument/2006/relationships/image" Target="../media/image61.png"/><Relationship Id="rId5"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2.png"/><Relationship Id="rId4" Type="http://schemas.openxmlformats.org/officeDocument/2006/relationships/image" Target="../media/image65.png"/><Relationship Id="rId5"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7.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Supplementary Material</a:t>
            </a:r>
            <a:endParaRPr/>
          </a:p>
        </p:txBody>
      </p:sp>
      <p:sp>
        <p:nvSpPr>
          <p:cNvPr id="85" name="Google Shape;85;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Video Interpolation &amp; Extrapolation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TrackNet 108</a:t>
            </a:r>
            <a:endParaRPr/>
          </a:p>
        </p:txBody>
      </p:sp>
      <p:sp>
        <p:nvSpPr>
          <p:cNvPr id="307" name="Google Shape;307;p10"/>
          <p:cNvSpPr txBox="1"/>
          <p:nvPr/>
        </p:nvSpPr>
        <p:spPr>
          <a:xfrm>
            <a:off x="1831684" y="1506022"/>
            <a:ext cx="16287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E20-363</a:t>
            </a:r>
            <a:endParaRPr/>
          </a:p>
        </p:txBody>
      </p:sp>
      <p:pic>
        <p:nvPicPr>
          <p:cNvPr descr="A picture containing indoor, ship, large, sitting&#10;&#10;Description automatically generated" id="308" name="Google Shape;308;p10"/>
          <p:cNvPicPr preferRelativeResize="0"/>
          <p:nvPr/>
        </p:nvPicPr>
        <p:blipFill rotWithShape="1">
          <a:blip r:embed="rId3">
            <a:alphaModFix/>
          </a:blip>
          <a:srcRect b="0" l="0" r="0" t="0"/>
          <a:stretch/>
        </p:blipFill>
        <p:spPr>
          <a:xfrm>
            <a:off x="0" y="2713476"/>
            <a:ext cx="10972800" cy="4144524"/>
          </a:xfrm>
          <a:prstGeom prst="rect">
            <a:avLst/>
          </a:prstGeom>
          <a:noFill/>
          <a:ln>
            <a:noFill/>
          </a:ln>
        </p:spPr>
      </p:pic>
      <p:pic>
        <p:nvPicPr>
          <p:cNvPr descr="A picture containing sitting, table&#10;&#10;Description automatically generated" id="309" name="Google Shape;309;p10"/>
          <p:cNvPicPr preferRelativeResize="0"/>
          <p:nvPr/>
        </p:nvPicPr>
        <p:blipFill rotWithShape="1">
          <a:blip r:embed="rId4">
            <a:alphaModFix/>
          </a:blip>
          <a:srcRect b="0" l="0" r="0" t="0"/>
          <a:stretch/>
        </p:blipFill>
        <p:spPr>
          <a:xfrm>
            <a:off x="8531516" y="0"/>
            <a:ext cx="3657600" cy="1823190"/>
          </a:xfrm>
          <a:prstGeom prst="rect">
            <a:avLst/>
          </a:prstGeom>
          <a:noFill/>
          <a:ln>
            <a:noFill/>
          </a:ln>
        </p:spPr>
      </p:pic>
      <p:pic>
        <p:nvPicPr>
          <p:cNvPr descr="A picture containing photo, hydrant, sign, train&#10;&#10;Description automatically generated" id="310" name="Google Shape;310;p10"/>
          <p:cNvPicPr preferRelativeResize="0"/>
          <p:nvPr/>
        </p:nvPicPr>
        <p:blipFill rotWithShape="1">
          <a:blip r:embed="rId5">
            <a:alphaModFix/>
          </a:blip>
          <a:srcRect b="0" l="0" r="0" t="0"/>
          <a:stretch/>
        </p:blipFill>
        <p:spPr>
          <a:xfrm>
            <a:off x="5486400" y="0"/>
            <a:ext cx="2743200" cy="2751667"/>
          </a:xfrm>
          <a:prstGeom prst="rect">
            <a:avLst/>
          </a:prstGeom>
          <a:noFill/>
          <a:ln>
            <a:noFill/>
          </a:ln>
        </p:spPr>
      </p:pic>
      <p:grpSp>
        <p:nvGrpSpPr>
          <p:cNvPr id="311" name="Google Shape;311;p10"/>
          <p:cNvGrpSpPr/>
          <p:nvPr/>
        </p:nvGrpSpPr>
        <p:grpSpPr>
          <a:xfrm>
            <a:off x="8534400" y="1901642"/>
            <a:ext cx="3596640" cy="553998"/>
            <a:chOff x="8534400" y="2129085"/>
            <a:chExt cx="3596640" cy="553998"/>
          </a:xfrm>
        </p:grpSpPr>
        <p:sp>
          <p:nvSpPr>
            <p:cNvPr id="312" name="Google Shape;312;p10"/>
            <p:cNvSpPr txBox="1"/>
            <p:nvPr/>
          </p:nvSpPr>
          <p:spPr>
            <a:xfrm>
              <a:off x="853440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1</a:t>
              </a:r>
              <a:endParaRPr/>
            </a:p>
          </p:txBody>
        </p:sp>
        <p:sp>
          <p:nvSpPr>
            <p:cNvPr id="313" name="Google Shape;313;p10"/>
            <p:cNvSpPr txBox="1"/>
            <p:nvPr/>
          </p:nvSpPr>
          <p:spPr>
            <a:xfrm>
              <a:off x="941832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Ground Truth Foreground</a:t>
              </a:r>
              <a:endParaRPr/>
            </a:p>
          </p:txBody>
        </p:sp>
        <p:sp>
          <p:nvSpPr>
            <p:cNvPr id="314" name="Google Shape;314;p10"/>
            <p:cNvSpPr txBox="1"/>
            <p:nvPr/>
          </p:nvSpPr>
          <p:spPr>
            <a:xfrm>
              <a:off x="1036320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Foreground Generation Result</a:t>
              </a:r>
              <a:endParaRPr/>
            </a:p>
          </p:txBody>
        </p:sp>
        <p:sp>
          <p:nvSpPr>
            <p:cNvPr id="315" name="Google Shape;315;p10"/>
            <p:cNvSpPr txBox="1"/>
            <p:nvPr/>
          </p:nvSpPr>
          <p:spPr>
            <a:xfrm>
              <a:off x="1124712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2</a:t>
              </a:r>
              <a:endParaRPr/>
            </a:p>
          </p:txBody>
        </p:sp>
      </p:grpSp>
      <p:sp>
        <p:nvSpPr>
          <p:cNvPr id="316" name="Google Shape;316;p10"/>
          <p:cNvSpPr txBox="1"/>
          <p:nvPr/>
        </p:nvSpPr>
        <p:spPr>
          <a:xfrm>
            <a:off x="5486400" y="-434512"/>
            <a:ext cx="2743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Background Result</a:t>
            </a:r>
            <a:endParaRPr/>
          </a:p>
        </p:txBody>
      </p:sp>
      <p:grpSp>
        <p:nvGrpSpPr>
          <p:cNvPr id="317" name="Google Shape;317;p10"/>
          <p:cNvGrpSpPr/>
          <p:nvPr/>
        </p:nvGrpSpPr>
        <p:grpSpPr>
          <a:xfrm>
            <a:off x="0" y="6990080"/>
            <a:ext cx="10972800" cy="379492"/>
            <a:chOff x="0" y="6990080"/>
            <a:chExt cx="10972800" cy="379492"/>
          </a:xfrm>
        </p:grpSpPr>
        <p:grpSp>
          <p:nvGrpSpPr>
            <p:cNvPr id="318" name="Google Shape;318;p10"/>
            <p:cNvGrpSpPr/>
            <p:nvPr/>
          </p:nvGrpSpPr>
          <p:grpSpPr>
            <a:xfrm>
              <a:off x="0" y="6990080"/>
              <a:ext cx="8199120" cy="379492"/>
              <a:chOff x="0" y="6990080"/>
              <a:chExt cx="8199120" cy="379492"/>
            </a:xfrm>
          </p:grpSpPr>
          <p:sp>
            <p:nvSpPr>
              <p:cNvPr id="319" name="Google Shape;319;p10"/>
              <p:cNvSpPr txBox="1"/>
              <p:nvPr/>
            </p:nvSpPr>
            <p:spPr>
              <a:xfrm>
                <a:off x="0" y="7000240"/>
                <a:ext cx="2743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Frame 1</a:t>
                </a:r>
                <a:endParaRPr/>
              </a:p>
            </p:txBody>
          </p:sp>
          <p:sp>
            <p:nvSpPr>
              <p:cNvPr id="320" name="Google Shape;320;p10"/>
              <p:cNvSpPr txBox="1"/>
              <p:nvPr/>
            </p:nvSpPr>
            <p:spPr>
              <a:xfrm>
                <a:off x="27432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321" name="Google Shape;321;p10"/>
              <p:cNvSpPr txBox="1"/>
              <p:nvPr/>
            </p:nvSpPr>
            <p:spPr>
              <a:xfrm>
                <a:off x="545592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Composition Result</a:t>
                </a:r>
                <a:endParaRPr/>
              </a:p>
            </p:txBody>
          </p:sp>
        </p:grpSp>
        <p:sp>
          <p:nvSpPr>
            <p:cNvPr id="322" name="Google Shape;322;p10"/>
            <p:cNvSpPr txBox="1"/>
            <p:nvPr/>
          </p:nvSpPr>
          <p:spPr>
            <a:xfrm>
              <a:off x="82296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Frame 2</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TrackNet 108</a:t>
            </a:r>
            <a:endParaRPr/>
          </a:p>
        </p:txBody>
      </p:sp>
      <p:pic>
        <p:nvPicPr>
          <p:cNvPr descr="A picture containing road, building, court, woman&#10;&#10;Description automatically generated" id="328" name="Google Shape;328;p11"/>
          <p:cNvPicPr preferRelativeResize="0"/>
          <p:nvPr/>
        </p:nvPicPr>
        <p:blipFill rotWithShape="1">
          <a:blip r:embed="rId3">
            <a:alphaModFix/>
          </a:blip>
          <a:srcRect b="0" l="0" r="0" t="0"/>
          <a:stretch/>
        </p:blipFill>
        <p:spPr>
          <a:xfrm>
            <a:off x="0" y="2696489"/>
            <a:ext cx="10972800" cy="4161511"/>
          </a:xfrm>
          <a:prstGeom prst="rect">
            <a:avLst/>
          </a:prstGeom>
          <a:noFill/>
          <a:ln>
            <a:noFill/>
          </a:ln>
        </p:spPr>
      </p:pic>
      <p:pic>
        <p:nvPicPr>
          <p:cNvPr descr="A picture containing photo, watching, woman, looking&#10;&#10;Description automatically generated" id="329" name="Google Shape;329;p11"/>
          <p:cNvPicPr preferRelativeResize="0"/>
          <p:nvPr/>
        </p:nvPicPr>
        <p:blipFill rotWithShape="1">
          <a:blip r:embed="rId4">
            <a:alphaModFix/>
          </a:blip>
          <a:srcRect b="0" l="0" r="0" t="0"/>
          <a:stretch/>
        </p:blipFill>
        <p:spPr>
          <a:xfrm>
            <a:off x="8534400" y="0"/>
            <a:ext cx="3657600" cy="1825999"/>
          </a:xfrm>
          <a:prstGeom prst="rect">
            <a:avLst/>
          </a:prstGeom>
          <a:noFill/>
          <a:ln>
            <a:noFill/>
          </a:ln>
        </p:spPr>
      </p:pic>
      <p:pic>
        <p:nvPicPr>
          <p:cNvPr descr="A sign on the side of a road&#10;&#10;Description automatically generated" id="330" name="Google Shape;330;p11"/>
          <p:cNvPicPr preferRelativeResize="0"/>
          <p:nvPr/>
        </p:nvPicPr>
        <p:blipFill rotWithShape="1">
          <a:blip r:embed="rId5">
            <a:alphaModFix/>
          </a:blip>
          <a:srcRect b="0" l="0" r="0" t="0"/>
          <a:stretch/>
        </p:blipFill>
        <p:spPr>
          <a:xfrm>
            <a:off x="5486400" y="-80787"/>
            <a:ext cx="2743200" cy="2777276"/>
          </a:xfrm>
          <a:prstGeom prst="rect">
            <a:avLst/>
          </a:prstGeom>
          <a:noFill/>
          <a:ln>
            <a:noFill/>
          </a:ln>
        </p:spPr>
      </p:pic>
      <p:grpSp>
        <p:nvGrpSpPr>
          <p:cNvPr id="331" name="Google Shape;331;p11"/>
          <p:cNvGrpSpPr/>
          <p:nvPr/>
        </p:nvGrpSpPr>
        <p:grpSpPr>
          <a:xfrm>
            <a:off x="8534400" y="1901642"/>
            <a:ext cx="3596640" cy="553998"/>
            <a:chOff x="8534400" y="2129085"/>
            <a:chExt cx="3596640" cy="553998"/>
          </a:xfrm>
        </p:grpSpPr>
        <p:sp>
          <p:nvSpPr>
            <p:cNvPr id="332" name="Google Shape;332;p11"/>
            <p:cNvSpPr txBox="1"/>
            <p:nvPr/>
          </p:nvSpPr>
          <p:spPr>
            <a:xfrm>
              <a:off x="853440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1</a:t>
              </a:r>
              <a:endParaRPr/>
            </a:p>
          </p:txBody>
        </p:sp>
        <p:sp>
          <p:nvSpPr>
            <p:cNvPr id="333" name="Google Shape;333;p11"/>
            <p:cNvSpPr txBox="1"/>
            <p:nvPr/>
          </p:nvSpPr>
          <p:spPr>
            <a:xfrm>
              <a:off x="941832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Ground Truth Foreground</a:t>
              </a:r>
              <a:endParaRPr/>
            </a:p>
          </p:txBody>
        </p:sp>
        <p:sp>
          <p:nvSpPr>
            <p:cNvPr id="334" name="Google Shape;334;p11"/>
            <p:cNvSpPr txBox="1"/>
            <p:nvPr/>
          </p:nvSpPr>
          <p:spPr>
            <a:xfrm>
              <a:off x="1036320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Foreground Generation Result</a:t>
              </a:r>
              <a:endParaRPr/>
            </a:p>
          </p:txBody>
        </p:sp>
        <p:sp>
          <p:nvSpPr>
            <p:cNvPr id="335" name="Google Shape;335;p11"/>
            <p:cNvSpPr txBox="1"/>
            <p:nvPr/>
          </p:nvSpPr>
          <p:spPr>
            <a:xfrm>
              <a:off x="1124712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2</a:t>
              </a:r>
              <a:endParaRPr/>
            </a:p>
          </p:txBody>
        </p:sp>
      </p:grpSp>
      <p:sp>
        <p:nvSpPr>
          <p:cNvPr id="336" name="Google Shape;336;p11"/>
          <p:cNvSpPr txBox="1"/>
          <p:nvPr/>
        </p:nvSpPr>
        <p:spPr>
          <a:xfrm>
            <a:off x="5486400" y="-434512"/>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Background Result</a:t>
            </a:r>
            <a:endParaRPr/>
          </a:p>
        </p:txBody>
      </p:sp>
      <p:grpSp>
        <p:nvGrpSpPr>
          <p:cNvPr id="337" name="Google Shape;337;p11"/>
          <p:cNvGrpSpPr/>
          <p:nvPr/>
        </p:nvGrpSpPr>
        <p:grpSpPr>
          <a:xfrm>
            <a:off x="0" y="6990080"/>
            <a:ext cx="10972800" cy="379492"/>
            <a:chOff x="0" y="6990080"/>
            <a:chExt cx="10972800" cy="379492"/>
          </a:xfrm>
        </p:grpSpPr>
        <p:grpSp>
          <p:nvGrpSpPr>
            <p:cNvPr id="338" name="Google Shape;338;p11"/>
            <p:cNvGrpSpPr/>
            <p:nvPr/>
          </p:nvGrpSpPr>
          <p:grpSpPr>
            <a:xfrm>
              <a:off x="0" y="6990080"/>
              <a:ext cx="8199120" cy="379492"/>
              <a:chOff x="0" y="6990080"/>
              <a:chExt cx="8199120" cy="379492"/>
            </a:xfrm>
          </p:grpSpPr>
          <p:sp>
            <p:nvSpPr>
              <p:cNvPr id="339" name="Google Shape;339;p11"/>
              <p:cNvSpPr txBox="1"/>
              <p:nvPr/>
            </p:nvSpPr>
            <p:spPr>
              <a:xfrm>
                <a:off x="0" y="700024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1</a:t>
                </a:r>
                <a:endParaRPr/>
              </a:p>
            </p:txBody>
          </p:sp>
          <p:sp>
            <p:nvSpPr>
              <p:cNvPr id="340" name="Google Shape;340;p11"/>
              <p:cNvSpPr txBox="1"/>
              <p:nvPr/>
            </p:nvSpPr>
            <p:spPr>
              <a:xfrm>
                <a:off x="27432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341" name="Google Shape;341;p11"/>
              <p:cNvSpPr txBox="1"/>
              <p:nvPr/>
            </p:nvSpPr>
            <p:spPr>
              <a:xfrm>
                <a:off x="545592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Composition Result</a:t>
                </a:r>
                <a:endParaRPr/>
              </a:p>
            </p:txBody>
          </p:sp>
        </p:grpSp>
        <p:sp>
          <p:nvSpPr>
            <p:cNvPr id="342" name="Google Shape;342;p11"/>
            <p:cNvSpPr txBox="1"/>
            <p:nvPr/>
          </p:nvSpPr>
          <p:spPr>
            <a:xfrm>
              <a:off x="82296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2</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2"/>
          <p:cNvSpPr txBox="1"/>
          <p:nvPr>
            <p:ph type="ctrTitle"/>
          </p:nvPr>
        </p:nvSpPr>
        <p:spPr>
          <a:xfrm>
            <a:off x="1524000" y="1741488"/>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Background Generation</a:t>
            </a:r>
            <a:br>
              <a:rPr lang="en-US"/>
            </a:br>
            <a:r>
              <a:rPr lang="en-US"/>
              <a:t>Qualitative Results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InterGANNet 1000</a:t>
            </a:r>
            <a:endParaRPr/>
          </a:p>
        </p:txBody>
      </p:sp>
      <p:pic>
        <p:nvPicPr>
          <p:cNvPr descr="A view of a road&#10;&#10;Description automatically generated" id="353" name="Google Shape;353;p13"/>
          <p:cNvPicPr preferRelativeResize="0"/>
          <p:nvPr/>
        </p:nvPicPr>
        <p:blipFill rotWithShape="1">
          <a:blip r:embed="rId3">
            <a:alphaModFix/>
          </a:blip>
          <a:srcRect b="0" l="0" r="0" t="0"/>
          <a:stretch/>
        </p:blipFill>
        <p:spPr>
          <a:xfrm>
            <a:off x="838200" y="2710706"/>
            <a:ext cx="10972800" cy="2768678"/>
          </a:xfrm>
          <a:prstGeom prst="rect">
            <a:avLst/>
          </a:prstGeom>
          <a:noFill/>
          <a:ln>
            <a:noFill/>
          </a:ln>
        </p:spPr>
      </p:pic>
      <p:sp>
        <p:nvSpPr>
          <p:cNvPr id="354" name="Google Shape;354;p13"/>
          <p:cNvSpPr txBox="1"/>
          <p:nvPr/>
        </p:nvSpPr>
        <p:spPr>
          <a:xfrm>
            <a:off x="6898778" y="843240"/>
            <a:ext cx="24794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E30-12</a:t>
            </a:r>
            <a:endParaRPr/>
          </a:p>
        </p:txBody>
      </p:sp>
      <p:grpSp>
        <p:nvGrpSpPr>
          <p:cNvPr id="355" name="Google Shape;355;p13"/>
          <p:cNvGrpSpPr/>
          <p:nvPr/>
        </p:nvGrpSpPr>
        <p:grpSpPr>
          <a:xfrm>
            <a:off x="792480" y="2123083"/>
            <a:ext cx="10972800" cy="646331"/>
            <a:chOff x="0" y="6990080"/>
            <a:chExt cx="10972800" cy="646331"/>
          </a:xfrm>
        </p:grpSpPr>
        <p:grpSp>
          <p:nvGrpSpPr>
            <p:cNvPr id="356" name="Google Shape;356;p13"/>
            <p:cNvGrpSpPr/>
            <p:nvPr/>
          </p:nvGrpSpPr>
          <p:grpSpPr>
            <a:xfrm>
              <a:off x="0" y="6990080"/>
              <a:ext cx="8199120" cy="646331"/>
              <a:chOff x="0" y="6990080"/>
              <a:chExt cx="8199120" cy="646331"/>
            </a:xfrm>
          </p:grpSpPr>
          <p:sp>
            <p:nvSpPr>
              <p:cNvPr id="357" name="Google Shape;357;p13"/>
              <p:cNvSpPr txBox="1"/>
              <p:nvPr/>
            </p:nvSpPr>
            <p:spPr>
              <a:xfrm>
                <a:off x="0" y="700024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1</a:t>
                </a:r>
                <a:endParaRPr/>
              </a:p>
            </p:txBody>
          </p:sp>
          <p:sp>
            <p:nvSpPr>
              <p:cNvPr id="358" name="Google Shape;358;p13"/>
              <p:cNvSpPr txBox="1"/>
              <p:nvPr/>
            </p:nvSpPr>
            <p:spPr>
              <a:xfrm>
                <a:off x="27432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359" name="Google Shape;359;p13"/>
              <p:cNvSpPr txBox="1"/>
              <p:nvPr/>
            </p:nvSpPr>
            <p:spPr>
              <a:xfrm>
                <a:off x="5455920" y="6990080"/>
                <a:ext cx="27432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Background Generation Result</a:t>
                </a:r>
                <a:endParaRPr/>
              </a:p>
            </p:txBody>
          </p:sp>
        </p:grpSp>
        <p:sp>
          <p:nvSpPr>
            <p:cNvPr id="360" name="Google Shape;360;p13"/>
            <p:cNvSpPr txBox="1"/>
            <p:nvPr/>
          </p:nvSpPr>
          <p:spPr>
            <a:xfrm>
              <a:off x="82296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2</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4"/>
          <p:cNvSpPr txBox="1"/>
          <p:nvPr>
            <p:ph type="ctrTitle"/>
          </p:nvPr>
        </p:nvSpPr>
        <p:spPr>
          <a:xfrm>
            <a:off x="1524000" y="1741488"/>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Foreground Generation</a:t>
            </a:r>
            <a:br>
              <a:rPr lang="en-US"/>
            </a:br>
            <a:r>
              <a:rPr lang="en-US"/>
              <a:t>Qualitative Results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InterTrackNet 102</a:t>
            </a:r>
            <a:endParaRPr/>
          </a:p>
        </p:txBody>
      </p:sp>
      <p:sp>
        <p:nvSpPr>
          <p:cNvPr id="371" name="Google Shape;371;p15"/>
          <p:cNvSpPr txBox="1"/>
          <p:nvPr/>
        </p:nvSpPr>
        <p:spPr>
          <a:xfrm>
            <a:off x="6898778" y="843240"/>
            <a:ext cx="24794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E20-1</a:t>
            </a:r>
            <a:endParaRPr/>
          </a:p>
        </p:txBody>
      </p:sp>
      <p:grpSp>
        <p:nvGrpSpPr>
          <p:cNvPr id="372" name="Google Shape;372;p15"/>
          <p:cNvGrpSpPr/>
          <p:nvPr/>
        </p:nvGrpSpPr>
        <p:grpSpPr>
          <a:xfrm>
            <a:off x="2807197" y="1534597"/>
            <a:ext cx="6400800" cy="4827195"/>
            <a:chOff x="948834" y="1375677"/>
            <a:chExt cx="6400800" cy="4827195"/>
          </a:xfrm>
        </p:grpSpPr>
        <p:pic>
          <p:nvPicPr>
            <p:cNvPr descr="A picture containing photo, looking, screen, display&#10;&#10;Description automatically generated" id="373" name="Google Shape;373;p15"/>
            <p:cNvPicPr preferRelativeResize="0"/>
            <p:nvPr/>
          </p:nvPicPr>
          <p:blipFill rotWithShape="1">
            <a:blip r:embed="rId3">
              <a:alphaModFix/>
            </a:blip>
            <a:srcRect b="0" l="0" r="0" t="0"/>
            <a:stretch/>
          </p:blipFill>
          <p:spPr>
            <a:xfrm>
              <a:off x="948834" y="2992654"/>
              <a:ext cx="6400800" cy="3210218"/>
            </a:xfrm>
            <a:prstGeom prst="rect">
              <a:avLst/>
            </a:prstGeom>
            <a:noFill/>
            <a:ln>
              <a:noFill/>
            </a:ln>
          </p:spPr>
        </p:pic>
        <p:pic>
          <p:nvPicPr>
            <p:cNvPr descr="A car parked on the side of a road&#10;&#10;Description automatically generated" id="374" name="Google Shape;374;p15"/>
            <p:cNvPicPr preferRelativeResize="0"/>
            <p:nvPr/>
          </p:nvPicPr>
          <p:blipFill rotWithShape="1">
            <a:blip r:embed="rId4">
              <a:alphaModFix/>
            </a:blip>
            <a:srcRect b="0" l="0" r="0" t="0"/>
            <a:stretch/>
          </p:blipFill>
          <p:spPr>
            <a:xfrm>
              <a:off x="948834" y="1375677"/>
              <a:ext cx="3200400" cy="1615063"/>
            </a:xfrm>
            <a:prstGeom prst="rect">
              <a:avLst/>
            </a:prstGeom>
            <a:noFill/>
            <a:ln>
              <a:noFill/>
            </a:ln>
          </p:spPr>
        </p:pic>
        <p:pic>
          <p:nvPicPr>
            <p:cNvPr descr="A car parked on the side of a road&#10;&#10;Description automatically generated" id="375" name="Google Shape;375;p15"/>
            <p:cNvPicPr preferRelativeResize="0"/>
            <p:nvPr/>
          </p:nvPicPr>
          <p:blipFill rotWithShape="1">
            <a:blip r:embed="rId5">
              <a:alphaModFix/>
            </a:blip>
            <a:srcRect b="0" l="0" r="0" t="0"/>
            <a:stretch/>
          </p:blipFill>
          <p:spPr>
            <a:xfrm>
              <a:off x="4149234" y="1375677"/>
              <a:ext cx="3195870" cy="1627710"/>
            </a:xfrm>
            <a:prstGeom prst="rect">
              <a:avLst/>
            </a:prstGeom>
            <a:noFill/>
            <a:ln>
              <a:noFill/>
            </a:ln>
          </p:spPr>
        </p:pic>
      </p:grpSp>
      <p:grpSp>
        <p:nvGrpSpPr>
          <p:cNvPr id="376" name="Google Shape;376;p15"/>
          <p:cNvGrpSpPr/>
          <p:nvPr/>
        </p:nvGrpSpPr>
        <p:grpSpPr>
          <a:xfrm>
            <a:off x="2807197" y="6286227"/>
            <a:ext cx="6395831" cy="961113"/>
            <a:chOff x="2807197" y="6286227"/>
            <a:chExt cx="6395831" cy="961113"/>
          </a:xfrm>
        </p:grpSpPr>
        <p:sp>
          <p:nvSpPr>
            <p:cNvPr id="377" name="Google Shape;377;p15"/>
            <p:cNvSpPr txBox="1"/>
            <p:nvPr/>
          </p:nvSpPr>
          <p:spPr>
            <a:xfrm>
              <a:off x="2807197" y="6286227"/>
              <a:ext cx="16124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Foreground 1</a:t>
              </a:r>
              <a:endParaRPr/>
            </a:p>
          </p:txBody>
        </p:sp>
        <p:sp>
          <p:nvSpPr>
            <p:cNvPr id="378" name="Google Shape;378;p15"/>
            <p:cNvSpPr txBox="1"/>
            <p:nvPr/>
          </p:nvSpPr>
          <p:spPr>
            <a:xfrm>
              <a:off x="4419600" y="6324010"/>
              <a:ext cx="161240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379" name="Google Shape;379;p15"/>
            <p:cNvSpPr txBox="1"/>
            <p:nvPr/>
          </p:nvSpPr>
          <p:spPr>
            <a:xfrm>
              <a:off x="5993129" y="6324010"/>
              <a:ext cx="161240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Foreground Generation Result</a:t>
              </a:r>
              <a:endParaRPr/>
            </a:p>
          </p:txBody>
        </p:sp>
        <p:sp>
          <p:nvSpPr>
            <p:cNvPr id="380" name="Google Shape;380;p15"/>
            <p:cNvSpPr txBox="1"/>
            <p:nvPr/>
          </p:nvSpPr>
          <p:spPr>
            <a:xfrm>
              <a:off x="7590625" y="6361792"/>
              <a:ext cx="16124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Foreground 2</a:t>
              </a:r>
              <a:endParaRPr/>
            </a:p>
          </p:txBody>
        </p:sp>
      </p:grpSp>
      <p:grpSp>
        <p:nvGrpSpPr>
          <p:cNvPr id="381" name="Google Shape;381;p15"/>
          <p:cNvGrpSpPr/>
          <p:nvPr/>
        </p:nvGrpSpPr>
        <p:grpSpPr>
          <a:xfrm>
            <a:off x="1296944" y="1935480"/>
            <a:ext cx="9416776" cy="646331"/>
            <a:chOff x="1296944" y="1935480"/>
            <a:chExt cx="9416776" cy="646331"/>
          </a:xfrm>
        </p:grpSpPr>
        <p:sp>
          <p:nvSpPr>
            <p:cNvPr id="382" name="Google Shape;382;p15"/>
            <p:cNvSpPr txBox="1"/>
            <p:nvPr/>
          </p:nvSpPr>
          <p:spPr>
            <a:xfrm>
              <a:off x="1296944" y="1935480"/>
              <a:ext cx="120396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Image 1</a:t>
              </a:r>
              <a:endParaRPr/>
            </a:p>
          </p:txBody>
        </p:sp>
        <p:sp>
          <p:nvSpPr>
            <p:cNvPr id="383" name="Google Shape;383;p15"/>
            <p:cNvSpPr txBox="1"/>
            <p:nvPr/>
          </p:nvSpPr>
          <p:spPr>
            <a:xfrm>
              <a:off x="9509760" y="1935480"/>
              <a:ext cx="120396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Image 2</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InterTrackNet 102</a:t>
            </a:r>
            <a:endParaRPr/>
          </a:p>
        </p:txBody>
      </p:sp>
      <p:sp>
        <p:nvSpPr>
          <p:cNvPr id="389" name="Google Shape;389;p16"/>
          <p:cNvSpPr txBox="1"/>
          <p:nvPr/>
        </p:nvSpPr>
        <p:spPr>
          <a:xfrm>
            <a:off x="6898778" y="843240"/>
            <a:ext cx="24794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E20-11</a:t>
            </a:r>
            <a:endParaRPr/>
          </a:p>
        </p:txBody>
      </p:sp>
      <p:grpSp>
        <p:nvGrpSpPr>
          <p:cNvPr id="390" name="Google Shape;390;p16"/>
          <p:cNvGrpSpPr/>
          <p:nvPr/>
        </p:nvGrpSpPr>
        <p:grpSpPr>
          <a:xfrm>
            <a:off x="3148821" y="1813937"/>
            <a:ext cx="6400800" cy="4835098"/>
            <a:chOff x="3148821" y="1813937"/>
            <a:chExt cx="6400800" cy="4835098"/>
          </a:xfrm>
        </p:grpSpPr>
        <p:pic>
          <p:nvPicPr>
            <p:cNvPr descr="A picture containing table, hanging, cake, different&#10;&#10;Description automatically generated" id="391" name="Google Shape;391;p16"/>
            <p:cNvPicPr preferRelativeResize="0"/>
            <p:nvPr/>
          </p:nvPicPr>
          <p:blipFill rotWithShape="1">
            <a:blip r:embed="rId3">
              <a:alphaModFix/>
            </a:blip>
            <a:srcRect b="0" l="0" r="0" t="0"/>
            <a:stretch/>
          </p:blipFill>
          <p:spPr>
            <a:xfrm>
              <a:off x="3148821" y="3429000"/>
              <a:ext cx="6400800" cy="3220035"/>
            </a:xfrm>
            <a:prstGeom prst="rect">
              <a:avLst/>
            </a:prstGeom>
            <a:noFill/>
            <a:ln>
              <a:noFill/>
            </a:ln>
          </p:spPr>
        </p:pic>
        <p:pic>
          <p:nvPicPr>
            <p:cNvPr descr="A view of a city street&#10;&#10;Description automatically generated" id="392" name="Google Shape;392;p16"/>
            <p:cNvPicPr preferRelativeResize="0"/>
            <p:nvPr/>
          </p:nvPicPr>
          <p:blipFill rotWithShape="1">
            <a:blip r:embed="rId4">
              <a:alphaModFix/>
            </a:blip>
            <a:srcRect b="0" l="0" r="0" t="0"/>
            <a:stretch/>
          </p:blipFill>
          <p:spPr>
            <a:xfrm>
              <a:off x="3148821" y="1814030"/>
              <a:ext cx="3200400" cy="1614970"/>
            </a:xfrm>
            <a:prstGeom prst="rect">
              <a:avLst/>
            </a:prstGeom>
            <a:noFill/>
            <a:ln>
              <a:noFill/>
            </a:ln>
          </p:spPr>
        </p:pic>
        <p:pic>
          <p:nvPicPr>
            <p:cNvPr descr="A close up of a busy city street&#10;&#10;Description automatically generated" id="393" name="Google Shape;393;p16"/>
            <p:cNvPicPr preferRelativeResize="0"/>
            <p:nvPr/>
          </p:nvPicPr>
          <p:blipFill rotWithShape="1">
            <a:blip r:embed="rId5">
              <a:alphaModFix/>
            </a:blip>
            <a:srcRect b="0" l="0" r="0" t="0"/>
            <a:stretch/>
          </p:blipFill>
          <p:spPr>
            <a:xfrm>
              <a:off x="6349221" y="1813937"/>
              <a:ext cx="3200400" cy="1615063"/>
            </a:xfrm>
            <a:prstGeom prst="rect">
              <a:avLst/>
            </a:prstGeom>
            <a:noFill/>
            <a:ln>
              <a:noFill/>
            </a:ln>
          </p:spPr>
        </p:pic>
      </p:grpSp>
      <p:grpSp>
        <p:nvGrpSpPr>
          <p:cNvPr id="394" name="Google Shape;394;p16"/>
          <p:cNvGrpSpPr/>
          <p:nvPr/>
        </p:nvGrpSpPr>
        <p:grpSpPr>
          <a:xfrm>
            <a:off x="3148821" y="6492875"/>
            <a:ext cx="6395831" cy="961113"/>
            <a:chOff x="2807197" y="6286227"/>
            <a:chExt cx="6395831" cy="961113"/>
          </a:xfrm>
        </p:grpSpPr>
        <p:sp>
          <p:nvSpPr>
            <p:cNvPr id="395" name="Google Shape;395;p16"/>
            <p:cNvSpPr txBox="1"/>
            <p:nvPr/>
          </p:nvSpPr>
          <p:spPr>
            <a:xfrm>
              <a:off x="2807197" y="6286227"/>
              <a:ext cx="16124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Foreground 1</a:t>
              </a:r>
              <a:endParaRPr/>
            </a:p>
          </p:txBody>
        </p:sp>
        <p:sp>
          <p:nvSpPr>
            <p:cNvPr id="396" name="Google Shape;396;p16"/>
            <p:cNvSpPr txBox="1"/>
            <p:nvPr/>
          </p:nvSpPr>
          <p:spPr>
            <a:xfrm>
              <a:off x="4419600" y="6324010"/>
              <a:ext cx="161240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397" name="Google Shape;397;p16"/>
            <p:cNvSpPr txBox="1"/>
            <p:nvPr/>
          </p:nvSpPr>
          <p:spPr>
            <a:xfrm>
              <a:off x="5993129" y="6324010"/>
              <a:ext cx="161240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Foreground Generation Result</a:t>
              </a:r>
              <a:endParaRPr/>
            </a:p>
          </p:txBody>
        </p:sp>
        <p:sp>
          <p:nvSpPr>
            <p:cNvPr id="398" name="Google Shape;398;p16"/>
            <p:cNvSpPr txBox="1"/>
            <p:nvPr/>
          </p:nvSpPr>
          <p:spPr>
            <a:xfrm>
              <a:off x="7590625" y="6361792"/>
              <a:ext cx="16124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Foreground 2</a:t>
              </a:r>
              <a:endParaRPr/>
            </a:p>
          </p:txBody>
        </p:sp>
      </p:grpSp>
      <p:grpSp>
        <p:nvGrpSpPr>
          <p:cNvPr id="399" name="Google Shape;399;p16"/>
          <p:cNvGrpSpPr/>
          <p:nvPr/>
        </p:nvGrpSpPr>
        <p:grpSpPr>
          <a:xfrm>
            <a:off x="1387612" y="2135960"/>
            <a:ext cx="9416776" cy="646331"/>
            <a:chOff x="1296944" y="1935480"/>
            <a:chExt cx="9416776" cy="646331"/>
          </a:xfrm>
        </p:grpSpPr>
        <p:sp>
          <p:nvSpPr>
            <p:cNvPr id="400" name="Google Shape;400;p16"/>
            <p:cNvSpPr txBox="1"/>
            <p:nvPr/>
          </p:nvSpPr>
          <p:spPr>
            <a:xfrm>
              <a:off x="1296944" y="1935480"/>
              <a:ext cx="120396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Image 1</a:t>
              </a:r>
              <a:endParaRPr/>
            </a:p>
          </p:txBody>
        </p:sp>
        <p:sp>
          <p:nvSpPr>
            <p:cNvPr id="401" name="Google Shape;401;p16"/>
            <p:cNvSpPr txBox="1"/>
            <p:nvPr/>
          </p:nvSpPr>
          <p:spPr>
            <a:xfrm>
              <a:off x="9509760" y="1935480"/>
              <a:ext cx="120396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Image 2</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InterTrackNet 102</a:t>
            </a:r>
            <a:endParaRPr/>
          </a:p>
        </p:txBody>
      </p:sp>
      <p:sp>
        <p:nvSpPr>
          <p:cNvPr id="407" name="Google Shape;407;p17"/>
          <p:cNvSpPr txBox="1"/>
          <p:nvPr/>
        </p:nvSpPr>
        <p:spPr>
          <a:xfrm>
            <a:off x="6898778" y="843240"/>
            <a:ext cx="24794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E20-18</a:t>
            </a:r>
            <a:endParaRPr/>
          </a:p>
        </p:txBody>
      </p:sp>
      <p:grpSp>
        <p:nvGrpSpPr>
          <p:cNvPr id="408" name="Google Shape;408;p17"/>
          <p:cNvGrpSpPr/>
          <p:nvPr/>
        </p:nvGrpSpPr>
        <p:grpSpPr>
          <a:xfrm>
            <a:off x="2977463" y="1569787"/>
            <a:ext cx="6400800" cy="4805577"/>
            <a:chOff x="3274478" y="2341312"/>
            <a:chExt cx="6400800" cy="4805577"/>
          </a:xfrm>
        </p:grpSpPr>
        <p:pic>
          <p:nvPicPr>
            <p:cNvPr descr="A picture containing photo, monitor, screen, large&#10;&#10;Description automatically generated" id="409" name="Google Shape;409;p17"/>
            <p:cNvPicPr preferRelativeResize="0"/>
            <p:nvPr/>
          </p:nvPicPr>
          <p:blipFill rotWithShape="1">
            <a:blip r:embed="rId3">
              <a:alphaModFix/>
            </a:blip>
            <a:srcRect b="0" l="0" r="0" t="0"/>
            <a:stretch/>
          </p:blipFill>
          <p:spPr>
            <a:xfrm>
              <a:off x="3274478" y="3951390"/>
              <a:ext cx="6400800" cy="3195499"/>
            </a:xfrm>
            <a:prstGeom prst="rect">
              <a:avLst/>
            </a:prstGeom>
            <a:noFill/>
            <a:ln>
              <a:noFill/>
            </a:ln>
          </p:spPr>
        </p:pic>
        <p:pic>
          <p:nvPicPr>
            <p:cNvPr descr="A car parked on the side of a road&#10;&#10;Description automatically generated" id="410" name="Google Shape;410;p17"/>
            <p:cNvPicPr preferRelativeResize="0"/>
            <p:nvPr/>
          </p:nvPicPr>
          <p:blipFill rotWithShape="1">
            <a:blip r:embed="rId4">
              <a:alphaModFix/>
            </a:blip>
            <a:srcRect b="0" l="0" r="0" t="0"/>
            <a:stretch/>
          </p:blipFill>
          <p:spPr>
            <a:xfrm>
              <a:off x="3274478" y="2341312"/>
              <a:ext cx="3200400" cy="1624818"/>
            </a:xfrm>
            <a:prstGeom prst="rect">
              <a:avLst/>
            </a:prstGeom>
            <a:noFill/>
            <a:ln>
              <a:noFill/>
            </a:ln>
          </p:spPr>
        </p:pic>
        <p:pic>
          <p:nvPicPr>
            <p:cNvPr descr="A car driving on a city street&#10;&#10;Description automatically generated" id="411" name="Google Shape;411;p17"/>
            <p:cNvPicPr preferRelativeResize="0"/>
            <p:nvPr/>
          </p:nvPicPr>
          <p:blipFill rotWithShape="1">
            <a:blip r:embed="rId5">
              <a:alphaModFix/>
            </a:blip>
            <a:srcRect b="0" l="0" r="0" t="0"/>
            <a:stretch/>
          </p:blipFill>
          <p:spPr>
            <a:xfrm>
              <a:off x="6474878" y="2341312"/>
              <a:ext cx="3200400" cy="1610078"/>
            </a:xfrm>
            <a:prstGeom prst="rect">
              <a:avLst/>
            </a:prstGeom>
            <a:noFill/>
            <a:ln>
              <a:noFill/>
            </a:ln>
          </p:spPr>
        </p:pic>
      </p:grpSp>
      <p:grpSp>
        <p:nvGrpSpPr>
          <p:cNvPr id="412" name="Google Shape;412;p17"/>
          <p:cNvGrpSpPr/>
          <p:nvPr/>
        </p:nvGrpSpPr>
        <p:grpSpPr>
          <a:xfrm>
            <a:off x="2807197" y="6286227"/>
            <a:ext cx="6395831" cy="961113"/>
            <a:chOff x="2807197" y="6286227"/>
            <a:chExt cx="6395831" cy="961113"/>
          </a:xfrm>
        </p:grpSpPr>
        <p:sp>
          <p:nvSpPr>
            <p:cNvPr id="413" name="Google Shape;413;p17"/>
            <p:cNvSpPr txBox="1"/>
            <p:nvPr/>
          </p:nvSpPr>
          <p:spPr>
            <a:xfrm>
              <a:off x="2807197" y="6286227"/>
              <a:ext cx="16124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Foreground 1</a:t>
              </a:r>
              <a:endParaRPr/>
            </a:p>
          </p:txBody>
        </p:sp>
        <p:sp>
          <p:nvSpPr>
            <p:cNvPr id="414" name="Google Shape;414;p17"/>
            <p:cNvSpPr txBox="1"/>
            <p:nvPr/>
          </p:nvSpPr>
          <p:spPr>
            <a:xfrm>
              <a:off x="4419600" y="6324010"/>
              <a:ext cx="161240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415" name="Google Shape;415;p17"/>
            <p:cNvSpPr txBox="1"/>
            <p:nvPr/>
          </p:nvSpPr>
          <p:spPr>
            <a:xfrm>
              <a:off x="5993129" y="6324010"/>
              <a:ext cx="161240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Foreground Generation Result</a:t>
              </a:r>
              <a:endParaRPr/>
            </a:p>
          </p:txBody>
        </p:sp>
        <p:sp>
          <p:nvSpPr>
            <p:cNvPr id="416" name="Google Shape;416;p17"/>
            <p:cNvSpPr txBox="1"/>
            <p:nvPr/>
          </p:nvSpPr>
          <p:spPr>
            <a:xfrm>
              <a:off x="7590625" y="6361792"/>
              <a:ext cx="16124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Foreground 2</a:t>
              </a:r>
              <a:endParaRPr/>
            </a:p>
          </p:txBody>
        </p:sp>
      </p:grpSp>
      <p:grpSp>
        <p:nvGrpSpPr>
          <p:cNvPr id="417" name="Google Shape;417;p17"/>
          <p:cNvGrpSpPr/>
          <p:nvPr/>
        </p:nvGrpSpPr>
        <p:grpSpPr>
          <a:xfrm>
            <a:off x="1296944" y="1935480"/>
            <a:ext cx="9416776" cy="646331"/>
            <a:chOff x="1296944" y="1935480"/>
            <a:chExt cx="9416776" cy="646331"/>
          </a:xfrm>
        </p:grpSpPr>
        <p:sp>
          <p:nvSpPr>
            <p:cNvPr id="418" name="Google Shape;418;p17"/>
            <p:cNvSpPr txBox="1"/>
            <p:nvPr/>
          </p:nvSpPr>
          <p:spPr>
            <a:xfrm>
              <a:off x="1296944" y="1935480"/>
              <a:ext cx="120396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Image 1</a:t>
              </a:r>
              <a:endParaRPr/>
            </a:p>
          </p:txBody>
        </p:sp>
        <p:sp>
          <p:nvSpPr>
            <p:cNvPr id="419" name="Google Shape;419;p17"/>
            <p:cNvSpPr txBox="1"/>
            <p:nvPr/>
          </p:nvSpPr>
          <p:spPr>
            <a:xfrm>
              <a:off x="9509760" y="1935480"/>
              <a:ext cx="120396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Image 2</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InterTrackNet 102</a:t>
            </a:r>
            <a:endParaRPr/>
          </a:p>
        </p:txBody>
      </p:sp>
      <p:sp>
        <p:nvSpPr>
          <p:cNvPr id="425" name="Google Shape;425;p18"/>
          <p:cNvSpPr txBox="1"/>
          <p:nvPr/>
        </p:nvSpPr>
        <p:spPr>
          <a:xfrm>
            <a:off x="6898778" y="843240"/>
            <a:ext cx="24794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E20-27</a:t>
            </a:r>
            <a:endParaRPr/>
          </a:p>
        </p:txBody>
      </p:sp>
      <p:grpSp>
        <p:nvGrpSpPr>
          <p:cNvPr id="426" name="Google Shape;426;p18"/>
          <p:cNvGrpSpPr/>
          <p:nvPr/>
        </p:nvGrpSpPr>
        <p:grpSpPr>
          <a:xfrm>
            <a:off x="3194578" y="1749634"/>
            <a:ext cx="6400800" cy="4825057"/>
            <a:chOff x="3194578" y="1749634"/>
            <a:chExt cx="6400800" cy="4825057"/>
          </a:xfrm>
        </p:grpSpPr>
        <p:pic>
          <p:nvPicPr>
            <p:cNvPr descr="A picture containing photo, looking, front, watching&#10;&#10;Description automatically generated" id="427" name="Google Shape;427;p18"/>
            <p:cNvPicPr preferRelativeResize="0"/>
            <p:nvPr/>
          </p:nvPicPr>
          <p:blipFill rotWithShape="1">
            <a:blip r:embed="rId3">
              <a:alphaModFix/>
            </a:blip>
            <a:srcRect b="0" l="0" r="0" t="0"/>
            <a:stretch/>
          </p:blipFill>
          <p:spPr>
            <a:xfrm>
              <a:off x="3194578" y="3364474"/>
              <a:ext cx="6400800" cy="3210217"/>
            </a:xfrm>
            <a:prstGeom prst="rect">
              <a:avLst/>
            </a:prstGeom>
            <a:noFill/>
            <a:ln>
              <a:noFill/>
            </a:ln>
          </p:spPr>
        </p:pic>
        <p:pic>
          <p:nvPicPr>
            <p:cNvPr descr="A group of people walking down a street&#10;&#10;Description automatically generated" id="428" name="Google Shape;428;p18"/>
            <p:cNvPicPr preferRelativeResize="0"/>
            <p:nvPr/>
          </p:nvPicPr>
          <p:blipFill rotWithShape="1">
            <a:blip r:embed="rId4">
              <a:alphaModFix/>
            </a:blip>
            <a:srcRect b="0" l="0" r="0" t="0"/>
            <a:stretch/>
          </p:blipFill>
          <p:spPr>
            <a:xfrm>
              <a:off x="3194578" y="1749634"/>
              <a:ext cx="3200400" cy="1619955"/>
            </a:xfrm>
            <a:prstGeom prst="rect">
              <a:avLst/>
            </a:prstGeom>
            <a:noFill/>
            <a:ln>
              <a:noFill/>
            </a:ln>
          </p:spPr>
        </p:pic>
        <p:pic>
          <p:nvPicPr>
            <p:cNvPr descr="A group of people walking down the street&#10;&#10;Description automatically generated" id="429" name="Google Shape;429;p18"/>
            <p:cNvPicPr preferRelativeResize="0"/>
            <p:nvPr/>
          </p:nvPicPr>
          <p:blipFill rotWithShape="1">
            <a:blip r:embed="rId5">
              <a:alphaModFix/>
            </a:blip>
            <a:srcRect b="0" l="0" r="0" t="0"/>
            <a:stretch/>
          </p:blipFill>
          <p:spPr>
            <a:xfrm>
              <a:off x="6394978" y="1754573"/>
              <a:ext cx="3200400" cy="1610078"/>
            </a:xfrm>
            <a:prstGeom prst="rect">
              <a:avLst/>
            </a:prstGeom>
            <a:noFill/>
            <a:ln>
              <a:noFill/>
            </a:ln>
          </p:spPr>
        </p:pic>
      </p:grpSp>
      <p:grpSp>
        <p:nvGrpSpPr>
          <p:cNvPr id="430" name="Google Shape;430;p18"/>
          <p:cNvGrpSpPr/>
          <p:nvPr/>
        </p:nvGrpSpPr>
        <p:grpSpPr>
          <a:xfrm>
            <a:off x="3199547" y="6574843"/>
            <a:ext cx="6395831" cy="961113"/>
            <a:chOff x="2807197" y="6286227"/>
            <a:chExt cx="6395831" cy="961113"/>
          </a:xfrm>
        </p:grpSpPr>
        <p:sp>
          <p:nvSpPr>
            <p:cNvPr id="431" name="Google Shape;431;p18"/>
            <p:cNvSpPr txBox="1"/>
            <p:nvPr/>
          </p:nvSpPr>
          <p:spPr>
            <a:xfrm>
              <a:off x="2807197" y="6286227"/>
              <a:ext cx="16124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Foreground 1</a:t>
              </a:r>
              <a:endParaRPr/>
            </a:p>
          </p:txBody>
        </p:sp>
        <p:sp>
          <p:nvSpPr>
            <p:cNvPr id="432" name="Google Shape;432;p18"/>
            <p:cNvSpPr txBox="1"/>
            <p:nvPr/>
          </p:nvSpPr>
          <p:spPr>
            <a:xfrm>
              <a:off x="4419600" y="6324010"/>
              <a:ext cx="161240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433" name="Google Shape;433;p18"/>
            <p:cNvSpPr txBox="1"/>
            <p:nvPr/>
          </p:nvSpPr>
          <p:spPr>
            <a:xfrm>
              <a:off x="5993129" y="6324010"/>
              <a:ext cx="161240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Foreground Generation Result</a:t>
              </a:r>
              <a:endParaRPr/>
            </a:p>
          </p:txBody>
        </p:sp>
        <p:sp>
          <p:nvSpPr>
            <p:cNvPr id="434" name="Google Shape;434;p18"/>
            <p:cNvSpPr txBox="1"/>
            <p:nvPr/>
          </p:nvSpPr>
          <p:spPr>
            <a:xfrm>
              <a:off x="7590625" y="6361792"/>
              <a:ext cx="16124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Foreground 2</a:t>
              </a:r>
              <a:endParaRPr/>
            </a:p>
          </p:txBody>
        </p:sp>
      </p:grpSp>
      <p:grpSp>
        <p:nvGrpSpPr>
          <p:cNvPr id="435" name="Google Shape;435;p18"/>
          <p:cNvGrpSpPr/>
          <p:nvPr/>
        </p:nvGrpSpPr>
        <p:grpSpPr>
          <a:xfrm>
            <a:off x="1556024" y="2233889"/>
            <a:ext cx="9416776" cy="646331"/>
            <a:chOff x="1296944" y="1935480"/>
            <a:chExt cx="9416776" cy="646331"/>
          </a:xfrm>
        </p:grpSpPr>
        <p:sp>
          <p:nvSpPr>
            <p:cNvPr id="436" name="Google Shape;436;p18"/>
            <p:cNvSpPr txBox="1"/>
            <p:nvPr/>
          </p:nvSpPr>
          <p:spPr>
            <a:xfrm>
              <a:off x="1296944" y="1935480"/>
              <a:ext cx="120396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Image 1</a:t>
              </a:r>
              <a:endParaRPr/>
            </a:p>
          </p:txBody>
        </p:sp>
        <p:sp>
          <p:nvSpPr>
            <p:cNvPr id="437" name="Google Shape;437;p18"/>
            <p:cNvSpPr txBox="1"/>
            <p:nvPr/>
          </p:nvSpPr>
          <p:spPr>
            <a:xfrm>
              <a:off x="9509760" y="1935480"/>
              <a:ext cx="120396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Image 2</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InterTrackNet 102</a:t>
            </a:r>
            <a:endParaRPr/>
          </a:p>
        </p:txBody>
      </p:sp>
      <p:sp>
        <p:nvSpPr>
          <p:cNvPr id="443" name="Google Shape;443;p19"/>
          <p:cNvSpPr txBox="1"/>
          <p:nvPr/>
        </p:nvSpPr>
        <p:spPr>
          <a:xfrm>
            <a:off x="6898778" y="843240"/>
            <a:ext cx="24794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E20-56</a:t>
            </a:r>
            <a:endParaRPr/>
          </a:p>
        </p:txBody>
      </p:sp>
      <p:grpSp>
        <p:nvGrpSpPr>
          <p:cNvPr id="444" name="Google Shape;444;p19"/>
          <p:cNvGrpSpPr/>
          <p:nvPr/>
        </p:nvGrpSpPr>
        <p:grpSpPr>
          <a:xfrm>
            <a:off x="3156478" y="1915503"/>
            <a:ext cx="6400800" cy="4809337"/>
            <a:chOff x="3156478" y="1915503"/>
            <a:chExt cx="6400800" cy="4809337"/>
          </a:xfrm>
        </p:grpSpPr>
        <p:pic>
          <p:nvPicPr>
            <p:cNvPr descr="A picture containing photo, looking, sitting, screen&#10;&#10;Description automatically generated" id="445" name="Google Shape;445;p19"/>
            <p:cNvPicPr preferRelativeResize="0"/>
            <p:nvPr/>
          </p:nvPicPr>
          <p:blipFill rotWithShape="1">
            <a:blip r:embed="rId3">
              <a:alphaModFix/>
            </a:blip>
            <a:srcRect b="0" l="0" r="0" t="0"/>
            <a:stretch/>
          </p:blipFill>
          <p:spPr>
            <a:xfrm>
              <a:off x="3156478" y="3514623"/>
              <a:ext cx="6400800" cy="3210217"/>
            </a:xfrm>
            <a:prstGeom prst="rect">
              <a:avLst/>
            </a:prstGeom>
            <a:noFill/>
            <a:ln>
              <a:noFill/>
            </a:ln>
          </p:spPr>
        </p:pic>
        <p:pic>
          <p:nvPicPr>
            <p:cNvPr descr="A car driving down a street&#10;&#10;Description automatically generated" id="446" name="Google Shape;446;p19"/>
            <p:cNvPicPr preferRelativeResize="0"/>
            <p:nvPr/>
          </p:nvPicPr>
          <p:blipFill rotWithShape="1">
            <a:blip r:embed="rId4">
              <a:alphaModFix/>
            </a:blip>
            <a:srcRect b="0" l="0" r="0" t="0"/>
            <a:stretch/>
          </p:blipFill>
          <p:spPr>
            <a:xfrm>
              <a:off x="3156478" y="1915503"/>
              <a:ext cx="3200400" cy="1629833"/>
            </a:xfrm>
            <a:prstGeom prst="rect">
              <a:avLst/>
            </a:prstGeom>
            <a:noFill/>
            <a:ln>
              <a:noFill/>
            </a:ln>
          </p:spPr>
        </p:pic>
        <p:pic>
          <p:nvPicPr>
            <p:cNvPr descr="A car driving down a street&#10;&#10;Description automatically generated" id="447" name="Google Shape;447;p19"/>
            <p:cNvPicPr preferRelativeResize="0"/>
            <p:nvPr/>
          </p:nvPicPr>
          <p:blipFill rotWithShape="1">
            <a:blip r:embed="rId5">
              <a:alphaModFix/>
            </a:blip>
            <a:srcRect b="0" l="0" r="0" t="0"/>
            <a:stretch/>
          </p:blipFill>
          <p:spPr>
            <a:xfrm>
              <a:off x="6356878" y="1917624"/>
              <a:ext cx="3200400" cy="1619955"/>
            </a:xfrm>
            <a:prstGeom prst="rect">
              <a:avLst/>
            </a:prstGeom>
            <a:noFill/>
            <a:ln>
              <a:noFill/>
            </a:ln>
          </p:spPr>
        </p:pic>
      </p:grpSp>
      <p:grpSp>
        <p:nvGrpSpPr>
          <p:cNvPr id="448" name="Google Shape;448;p19"/>
          <p:cNvGrpSpPr/>
          <p:nvPr/>
        </p:nvGrpSpPr>
        <p:grpSpPr>
          <a:xfrm>
            <a:off x="3156478" y="6724840"/>
            <a:ext cx="6395831" cy="961113"/>
            <a:chOff x="2807197" y="6286227"/>
            <a:chExt cx="6395831" cy="961113"/>
          </a:xfrm>
        </p:grpSpPr>
        <p:sp>
          <p:nvSpPr>
            <p:cNvPr id="449" name="Google Shape;449;p19"/>
            <p:cNvSpPr txBox="1"/>
            <p:nvPr/>
          </p:nvSpPr>
          <p:spPr>
            <a:xfrm>
              <a:off x="2807197" y="6286227"/>
              <a:ext cx="16124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Foreground 1</a:t>
              </a:r>
              <a:endParaRPr/>
            </a:p>
          </p:txBody>
        </p:sp>
        <p:sp>
          <p:nvSpPr>
            <p:cNvPr id="450" name="Google Shape;450;p19"/>
            <p:cNvSpPr txBox="1"/>
            <p:nvPr/>
          </p:nvSpPr>
          <p:spPr>
            <a:xfrm>
              <a:off x="4419600" y="6324010"/>
              <a:ext cx="161240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451" name="Google Shape;451;p19"/>
            <p:cNvSpPr txBox="1"/>
            <p:nvPr/>
          </p:nvSpPr>
          <p:spPr>
            <a:xfrm>
              <a:off x="5993129" y="6324010"/>
              <a:ext cx="161240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Foreground Generation Result</a:t>
              </a:r>
              <a:endParaRPr/>
            </a:p>
          </p:txBody>
        </p:sp>
        <p:sp>
          <p:nvSpPr>
            <p:cNvPr id="452" name="Google Shape;452;p19"/>
            <p:cNvSpPr txBox="1"/>
            <p:nvPr/>
          </p:nvSpPr>
          <p:spPr>
            <a:xfrm>
              <a:off x="7590625" y="6361792"/>
              <a:ext cx="16124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Foreground 2</a:t>
              </a:r>
              <a:endParaRPr/>
            </a:p>
          </p:txBody>
        </p:sp>
      </p:grpSp>
      <p:grpSp>
        <p:nvGrpSpPr>
          <p:cNvPr id="453" name="Google Shape;453;p19"/>
          <p:cNvGrpSpPr/>
          <p:nvPr/>
        </p:nvGrpSpPr>
        <p:grpSpPr>
          <a:xfrm>
            <a:off x="1510304" y="2391898"/>
            <a:ext cx="9416776" cy="646331"/>
            <a:chOff x="1296944" y="1935480"/>
            <a:chExt cx="9416776" cy="646331"/>
          </a:xfrm>
        </p:grpSpPr>
        <p:sp>
          <p:nvSpPr>
            <p:cNvPr id="454" name="Google Shape;454;p19"/>
            <p:cNvSpPr txBox="1"/>
            <p:nvPr/>
          </p:nvSpPr>
          <p:spPr>
            <a:xfrm>
              <a:off x="1296944" y="1935480"/>
              <a:ext cx="120396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Image 1</a:t>
              </a:r>
              <a:endParaRPr/>
            </a:p>
          </p:txBody>
        </p:sp>
        <p:sp>
          <p:nvSpPr>
            <p:cNvPr id="455" name="Google Shape;455;p19"/>
            <p:cNvSpPr txBox="1"/>
            <p:nvPr/>
          </p:nvSpPr>
          <p:spPr>
            <a:xfrm>
              <a:off x="9509760" y="1935480"/>
              <a:ext cx="120396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Input Image 2</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Introduction</a:t>
            </a:r>
            <a:endParaRPr/>
          </a:p>
        </p:txBody>
      </p:sp>
      <p:sp>
        <p:nvSpPr>
          <p:cNvPr id="91" name="Google Shape;91;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Current video Interpolation methods (Super-SloMo, etc) can only interpolate short interval neighboring frames, e.g. 0.1s. Video extrapolation also can only predict next frame. These largely restrict their generalization ability and limit their application usage. In this project, we aim to jointly interpolate and extrapolate long-interval video, i.e. we target at interpolating neighboring frames in 1s long time and extrapolate 1s long future frames. By using multiple </a:t>
            </a:r>
            <a:r>
              <a:rPr b="1" lang="en-US"/>
              <a:t>discriminators</a:t>
            </a:r>
            <a:r>
              <a:rPr lang="en-US"/>
              <a:t> and the </a:t>
            </a:r>
            <a:r>
              <a:rPr b="1" lang="en-US"/>
              <a:t>foreground-background separate generation </a:t>
            </a:r>
            <a:r>
              <a:rPr lang="en-US"/>
              <a:t>strategy as well as the </a:t>
            </a:r>
            <a:r>
              <a:rPr b="1" lang="en-US"/>
              <a:t>segmentation</a:t>
            </a:r>
            <a:r>
              <a:rPr lang="en-US"/>
              <a:t>, we can generate natural image content especially the foreground posture regardless of large translation, scale-change and color change.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0"/>
          <p:cNvSpPr txBox="1"/>
          <p:nvPr>
            <p:ph type="ctrTitle"/>
          </p:nvPr>
        </p:nvSpPr>
        <p:spPr>
          <a:xfrm>
            <a:off x="1524000" y="1741488"/>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Calibri"/>
              <a:buNone/>
            </a:pPr>
            <a:r>
              <a:rPr lang="en-US" sz="5400"/>
              <a:t>Separate Generating Model</a:t>
            </a:r>
            <a:br>
              <a:rPr lang="en-US" sz="5400"/>
            </a:br>
            <a:r>
              <a:rPr lang="en-US" sz="5400"/>
              <a:t>(Full Model)</a:t>
            </a:r>
            <a:br>
              <a:rPr lang="en-US" sz="5400"/>
            </a:br>
            <a:r>
              <a:rPr lang="en-US" sz="5400"/>
              <a:t>Qualitative Results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TrackNet 108</a:t>
            </a:r>
            <a:endParaRPr/>
          </a:p>
        </p:txBody>
      </p:sp>
      <p:sp>
        <p:nvSpPr>
          <p:cNvPr id="466" name="Google Shape;466;p21"/>
          <p:cNvSpPr txBox="1"/>
          <p:nvPr/>
        </p:nvSpPr>
        <p:spPr>
          <a:xfrm>
            <a:off x="2374403" y="1690688"/>
            <a:ext cx="2479485" cy="6874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E20-20</a:t>
            </a:r>
            <a:endParaRPr/>
          </a:p>
        </p:txBody>
      </p:sp>
      <p:pic>
        <p:nvPicPr>
          <p:cNvPr descr="A picture containing indoor, photo, various, different&#10;&#10;Description automatically generated" id="467" name="Google Shape;467;p21"/>
          <p:cNvPicPr preferRelativeResize="0"/>
          <p:nvPr/>
        </p:nvPicPr>
        <p:blipFill rotWithShape="1">
          <a:blip r:embed="rId3">
            <a:alphaModFix/>
          </a:blip>
          <a:srcRect b="0" l="0" r="0" t="0"/>
          <a:stretch/>
        </p:blipFill>
        <p:spPr>
          <a:xfrm>
            <a:off x="0" y="2713475"/>
            <a:ext cx="10972800" cy="4144525"/>
          </a:xfrm>
          <a:prstGeom prst="rect">
            <a:avLst/>
          </a:prstGeom>
          <a:noFill/>
          <a:ln>
            <a:noFill/>
          </a:ln>
        </p:spPr>
      </p:pic>
      <p:pic>
        <p:nvPicPr>
          <p:cNvPr descr="A picture containing photo, looking, different, colorful&#10;&#10;Description automatically generated" id="468" name="Google Shape;468;p21"/>
          <p:cNvPicPr preferRelativeResize="0"/>
          <p:nvPr/>
        </p:nvPicPr>
        <p:blipFill rotWithShape="1">
          <a:blip r:embed="rId4">
            <a:alphaModFix/>
          </a:blip>
          <a:srcRect b="0" l="0" r="0" t="0"/>
          <a:stretch/>
        </p:blipFill>
        <p:spPr>
          <a:xfrm>
            <a:off x="8534400" y="0"/>
            <a:ext cx="3657600" cy="1837228"/>
          </a:xfrm>
          <a:prstGeom prst="rect">
            <a:avLst/>
          </a:prstGeom>
          <a:noFill/>
          <a:ln>
            <a:noFill/>
          </a:ln>
        </p:spPr>
      </p:pic>
      <p:pic>
        <p:nvPicPr>
          <p:cNvPr descr="A close up of a road&#10;&#10;Description automatically generated" id="469" name="Google Shape;469;p21"/>
          <p:cNvPicPr preferRelativeResize="0"/>
          <p:nvPr/>
        </p:nvPicPr>
        <p:blipFill rotWithShape="1">
          <a:blip r:embed="rId5">
            <a:alphaModFix/>
          </a:blip>
          <a:srcRect b="0" l="0" r="0" t="0"/>
          <a:stretch/>
        </p:blipFill>
        <p:spPr>
          <a:xfrm>
            <a:off x="5486400" y="-63801"/>
            <a:ext cx="2743200" cy="2777276"/>
          </a:xfrm>
          <a:prstGeom prst="rect">
            <a:avLst/>
          </a:prstGeom>
          <a:noFill/>
          <a:ln>
            <a:noFill/>
          </a:ln>
        </p:spPr>
      </p:pic>
      <p:grpSp>
        <p:nvGrpSpPr>
          <p:cNvPr id="470" name="Google Shape;470;p21"/>
          <p:cNvGrpSpPr/>
          <p:nvPr/>
        </p:nvGrpSpPr>
        <p:grpSpPr>
          <a:xfrm>
            <a:off x="0" y="6990080"/>
            <a:ext cx="10972800" cy="379492"/>
            <a:chOff x="0" y="6990080"/>
            <a:chExt cx="10972800" cy="379492"/>
          </a:xfrm>
        </p:grpSpPr>
        <p:grpSp>
          <p:nvGrpSpPr>
            <p:cNvPr id="471" name="Google Shape;471;p21"/>
            <p:cNvGrpSpPr/>
            <p:nvPr/>
          </p:nvGrpSpPr>
          <p:grpSpPr>
            <a:xfrm>
              <a:off x="0" y="6990080"/>
              <a:ext cx="8199120" cy="379492"/>
              <a:chOff x="0" y="6990080"/>
              <a:chExt cx="8199120" cy="379492"/>
            </a:xfrm>
          </p:grpSpPr>
          <p:sp>
            <p:nvSpPr>
              <p:cNvPr id="472" name="Google Shape;472;p21"/>
              <p:cNvSpPr txBox="1"/>
              <p:nvPr/>
            </p:nvSpPr>
            <p:spPr>
              <a:xfrm>
                <a:off x="0" y="700024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1</a:t>
                </a:r>
                <a:endParaRPr/>
              </a:p>
            </p:txBody>
          </p:sp>
          <p:sp>
            <p:nvSpPr>
              <p:cNvPr id="473" name="Google Shape;473;p21"/>
              <p:cNvSpPr txBox="1"/>
              <p:nvPr/>
            </p:nvSpPr>
            <p:spPr>
              <a:xfrm>
                <a:off x="27432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474" name="Google Shape;474;p21"/>
              <p:cNvSpPr txBox="1"/>
              <p:nvPr/>
            </p:nvSpPr>
            <p:spPr>
              <a:xfrm>
                <a:off x="545592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Composition Result</a:t>
                </a:r>
                <a:endParaRPr/>
              </a:p>
            </p:txBody>
          </p:sp>
        </p:grpSp>
        <p:sp>
          <p:nvSpPr>
            <p:cNvPr id="475" name="Google Shape;475;p21"/>
            <p:cNvSpPr txBox="1"/>
            <p:nvPr/>
          </p:nvSpPr>
          <p:spPr>
            <a:xfrm>
              <a:off x="82296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2</a:t>
              </a:r>
              <a:endParaRPr/>
            </a:p>
          </p:txBody>
        </p:sp>
      </p:grpSp>
      <p:sp>
        <p:nvSpPr>
          <p:cNvPr id="476" name="Google Shape;476;p21"/>
          <p:cNvSpPr txBox="1"/>
          <p:nvPr/>
        </p:nvSpPr>
        <p:spPr>
          <a:xfrm>
            <a:off x="5486400" y="-434512"/>
            <a:ext cx="2743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Background Result</a:t>
            </a:r>
            <a:endParaRPr/>
          </a:p>
        </p:txBody>
      </p:sp>
      <p:grpSp>
        <p:nvGrpSpPr>
          <p:cNvPr id="477" name="Google Shape;477;p21"/>
          <p:cNvGrpSpPr/>
          <p:nvPr/>
        </p:nvGrpSpPr>
        <p:grpSpPr>
          <a:xfrm>
            <a:off x="8534400" y="1901642"/>
            <a:ext cx="3596640" cy="553998"/>
            <a:chOff x="8534400" y="2129085"/>
            <a:chExt cx="3596640" cy="553998"/>
          </a:xfrm>
        </p:grpSpPr>
        <p:sp>
          <p:nvSpPr>
            <p:cNvPr id="478" name="Google Shape;478;p21"/>
            <p:cNvSpPr txBox="1"/>
            <p:nvPr/>
          </p:nvSpPr>
          <p:spPr>
            <a:xfrm>
              <a:off x="853440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1</a:t>
              </a:r>
              <a:endParaRPr/>
            </a:p>
          </p:txBody>
        </p:sp>
        <p:sp>
          <p:nvSpPr>
            <p:cNvPr id="479" name="Google Shape;479;p21"/>
            <p:cNvSpPr txBox="1"/>
            <p:nvPr/>
          </p:nvSpPr>
          <p:spPr>
            <a:xfrm>
              <a:off x="941832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Ground Truth Foreground</a:t>
              </a:r>
              <a:endParaRPr/>
            </a:p>
          </p:txBody>
        </p:sp>
        <p:sp>
          <p:nvSpPr>
            <p:cNvPr id="480" name="Google Shape;480;p21"/>
            <p:cNvSpPr txBox="1"/>
            <p:nvPr/>
          </p:nvSpPr>
          <p:spPr>
            <a:xfrm>
              <a:off x="1036320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Foreground Generation Result</a:t>
              </a:r>
              <a:endParaRPr/>
            </a:p>
          </p:txBody>
        </p:sp>
        <p:sp>
          <p:nvSpPr>
            <p:cNvPr id="481" name="Google Shape;481;p21"/>
            <p:cNvSpPr txBox="1"/>
            <p:nvPr/>
          </p:nvSpPr>
          <p:spPr>
            <a:xfrm>
              <a:off x="1124712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2</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TrackNet 108</a:t>
            </a:r>
            <a:endParaRPr/>
          </a:p>
        </p:txBody>
      </p:sp>
      <p:pic>
        <p:nvPicPr>
          <p:cNvPr descr="A close up of a street&#10;&#10;Description automatically generated" id="487" name="Google Shape;487;p22"/>
          <p:cNvPicPr preferRelativeResize="0"/>
          <p:nvPr/>
        </p:nvPicPr>
        <p:blipFill rotWithShape="1">
          <a:blip r:embed="rId3">
            <a:alphaModFix/>
          </a:blip>
          <a:srcRect b="0" l="0" r="0" t="0"/>
          <a:stretch/>
        </p:blipFill>
        <p:spPr>
          <a:xfrm>
            <a:off x="0" y="2696489"/>
            <a:ext cx="10972800" cy="4161511"/>
          </a:xfrm>
          <a:prstGeom prst="rect">
            <a:avLst/>
          </a:prstGeom>
          <a:noFill/>
          <a:ln>
            <a:noFill/>
          </a:ln>
        </p:spPr>
      </p:pic>
      <p:sp>
        <p:nvSpPr>
          <p:cNvPr id="488" name="Google Shape;488;p22"/>
          <p:cNvSpPr txBox="1"/>
          <p:nvPr/>
        </p:nvSpPr>
        <p:spPr>
          <a:xfrm>
            <a:off x="1792628" y="1397435"/>
            <a:ext cx="16287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E20-72</a:t>
            </a:r>
            <a:endParaRPr/>
          </a:p>
        </p:txBody>
      </p:sp>
      <p:pic>
        <p:nvPicPr>
          <p:cNvPr descr="A picture containing food, many&#10;&#10;Description automatically generated" id="489" name="Google Shape;489;p22"/>
          <p:cNvPicPr preferRelativeResize="0"/>
          <p:nvPr/>
        </p:nvPicPr>
        <p:blipFill rotWithShape="1">
          <a:blip r:embed="rId4">
            <a:alphaModFix/>
          </a:blip>
          <a:srcRect b="0" l="0" r="0" t="0"/>
          <a:stretch/>
        </p:blipFill>
        <p:spPr>
          <a:xfrm>
            <a:off x="8534400" y="0"/>
            <a:ext cx="3657600" cy="1842846"/>
          </a:xfrm>
          <a:prstGeom prst="rect">
            <a:avLst/>
          </a:prstGeom>
          <a:noFill/>
          <a:ln>
            <a:noFill/>
          </a:ln>
        </p:spPr>
      </p:pic>
      <p:pic>
        <p:nvPicPr>
          <p:cNvPr descr="A close up of a road&#10;&#10;Description automatically generated" id="490" name="Google Shape;490;p22"/>
          <p:cNvPicPr preferRelativeResize="0"/>
          <p:nvPr/>
        </p:nvPicPr>
        <p:blipFill rotWithShape="1">
          <a:blip r:embed="rId5">
            <a:alphaModFix/>
          </a:blip>
          <a:srcRect b="0" l="0" r="0" t="0"/>
          <a:stretch/>
        </p:blipFill>
        <p:spPr>
          <a:xfrm>
            <a:off x="5486400" y="-72190"/>
            <a:ext cx="2743200" cy="2768679"/>
          </a:xfrm>
          <a:prstGeom prst="rect">
            <a:avLst/>
          </a:prstGeom>
          <a:noFill/>
          <a:ln>
            <a:noFill/>
          </a:ln>
        </p:spPr>
      </p:pic>
      <p:grpSp>
        <p:nvGrpSpPr>
          <p:cNvPr id="491" name="Google Shape;491;p22"/>
          <p:cNvGrpSpPr/>
          <p:nvPr/>
        </p:nvGrpSpPr>
        <p:grpSpPr>
          <a:xfrm>
            <a:off x="0" y="6990080"/>
            <a:ext cx="10972800" cy="379492"/>
            <a:chOff x="0" y="6990080"/>
            <a:chExt cx="10972800" cy="379492"/>
          </a:xfrm>
        </p:grpSpPr>
        <p:grpSp>
          <p:nvGrpSpPr>
            <p:cNvPr id="492" name="Google Shape;492;p22"/>
            <p:cNvGrpSpPr/>
            <p:nvPr/>
          </p:nvGrpSpPr>
          <p:grpSpPr>
            <a:xfrm>
              <a:off x="0" y="6990080"/>
              <a:ext cx="8199120" cy="379492"/>
              <a:chOff x="0" y="6990080"/>
              <a:chExt cx="8199120" cy="379492"/>
            </a:xfrm>
          </p:grpSpPr>
          <p:sp>
            <p:nvSpPr>
              <p:cNvPr id="493" name="Google Shape;493;p22"/>
              <p:cNvSpPr txBox="1"/>
              <p:nvPr/>
            </p:nvSpPr>
            <p:spPr>
              <a:xfrm>
                <a:off x="0" y="700024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1</a:t>
                </a:r>
                <a:endParaRPr/>
              </a:p>
            </p:txBody>
          </p:sp>
          <p:sp>
            <p:nvSpPr>
              <p:cNvPr id="494" name="Google Shape;494;p22"/>
              <p:cNvSpPr txBox="1"/>
              <p:nvPr/>
            </p:nvSpPr>
            <p:spPr>
              <a:xfrm>
                <a:off x="27432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495" name="Google Shape;495;p22"/>
              <p:cNvSpPr txBox="1"/>
              <p:nvPr/>
            </p:nvSpPr>
            <p:spPr>
              <a:xfrm>
                <a:off x="545592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Composition Result</a:t>
                </a:r>
                <a:endParaRPr/>
              </a:p>
            </p:txBody>
          </p:sp>
        </p:grpSp>
        <p:sp>
          <p:nvSpPr>
            <p:cNvPr id="496" name="Google Shape;496;p22"/>
            <p:cNvSpPr txBox="1"/>
            <p:nvPr/>
          </p:nvSpPr>
          <p:spPr>
            <a:xfrm>
              <a:off x="82296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2</a:t>
              </a:r>
              <a:endParaRPr/>
            </a:p>
          </p:txBody>
        </p:sp>
      </p:grpSp>
      <p:sp>
        <p:nvSpPr>
          <p:cNvPr id="497" name="Google Shape;497;p22"/>
          <p:cNvSpPr txBox="1"/>
          <p:nvPr/>
        </p:nvSpPr>
        <p:spPr>
          <a:xfrm>
            <a:off x="5486400" y="-434512"/>
            <a:ext cx="2743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Background Result</a:t>
            </a:r>
            <a:endParaRPr/>
          </a:p>
        </p:txBody>
      </p:sp>
      <p:grpSp>
        <p:nvGrpSpPr>
          <p:cNvPr id="498" name="Google Shape;498;p22"/>
          <p:cNvGrpSpPr/>
          <p:nvPr/>
        </p:nvGrpSpPr>
        <p:grpSpPr>
          <a:xfrm>
            <a:off x="8534400" y="1901642"/>
            <a:ext cx="3596640" cy="553998"/>
            <a:chOff x="8534400" y="2129085"/>
            <a:chExt cx="3596640" cy="553998"/>
          </a:xfrm>
        </p:grpSpPr>
        <p:sp>
          <p:nvSpPr>
            <p:cNvPr id="499" name="Google Shape;499;p22"/>
            <p:cNvSpPr txBox="1"/>
            <p:nvPr/>
          </p:nvSpPr>
          <p:spPr>
            <a:xfrm>
              <a:off x="853440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1</a:t>
              </a:r>
              <a:endParaRPr/>
            </a:p>
          </p:txBody>
        </p:sp>
        <p:sp>
          <p:nvSpPr>
            <p:cNvPr id="500" name="Google Shape;500;p22"/>
            <p:cNvSpPr txBox="1"/>
            <p:nvPr/>
          </p:nvSpPr>
          <p:spPr>
            <a:xfrm>
              <a:off x="941832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Ground Truth Foreground</a:t>
              </a:r>
              <a:endParaRPr/>
            </a:p>
          </p:txBody>
        </p:sp>
        <p:sp>
          <p:nvSpPr>
            <p:cNvPr id="501" name="Google Shape;501;p22"/>
            <p:cNvSpPr txBox="1"/>
            <p:nvPr/>
          </p:nvSpPr>
          <p:spPr>
            <a:xfrm>
              <a:off x="1036320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Foreground Generation Result</a:t>
              </a:r>
              <a:endParaRPr/>
            </a:p>
          </p:txBody>
        </p:sp>
        <p:sp>
          <p:nvSpPr>
            <p:cNvPr id="502" name="Google Shape;502;p22"/>
            <p:cNvSpPr txBox="1"/>
            <p:nvPr/>
          </p:nvSpPr>
          <p:spPr>
            <a:xfrm>
              <a:off x="1124712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2</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TrackNet 108</a:t>
            </a:r>
            <a:endParaRPr/>
          </a:p>
        </p:txBody>
      </p:sp>
      <p:pic>
        <p:nvPicPr>
          <p:cNvPr descr="A picture containing photo, outdoor, building, grass&#10;&#10;Description automatically generated" id="508" name="Google Shape;508;p23"/>
          <p:cNvPicPr preferRelativeResize="0"/>
          <p:nvPr/>
        </p:nvPicPr>
        <p:blipFill rotWithShape="1">
          <a:blip r:embed="rId3">
            <a:alphaModFix/>
          </a:blip>
          <a:srcRect b="0" l="0" r="0" t="0"/>
          <a:stretch/>
        </p:blipFill>
        <p:spPr>
          <a:xfrm>
            <a:off x="0" y="2704981"/>
            <a:ext cx="10972800" cy="4153019"/>
          </a:xfrm>
          <a:prstGeom prst="rect">
            <a:avLst/>
          </a:prstGeom>
          <a:noFill/>
          <a:ln>
            <a:noFill/>
          </a:ln>
        </p:spPr>
      </p:pic>
      <p:pic>
        <p:nvPicPr>
          <p:cNvPr descr="A picture containing sitting, road, parked&#10;&#10;Description automatically generated" id="509" name="Google Shape;509;p23"/>
          <p:cNvPicPr preferRelativeResize="0"/>
          <p:nvPr/>
        </p:nvPicPr>
        <p:blipFill rotWithShape="1">
          <a:blip r:embed="rId4">
            <a:alphaModFix/>
          </a:blip>
          <a:srcRect b="0" l="0" r="0" t="0"/>
          <a:stretch/>
        </p:blipFill>
        <p:spPr>
          <a:xfrm>
            <a:off x="8546885" y="0"/>
            <a:ext cx="3657600" cy="1837227"/>
          </a:xfrm>
          <a:prstGeom prst="rect">
            <a:avLst/>
          </a:prstGeom>
          <a:noFill/>
          <a:ln>
            <a:noFill/>
          </a:ln>
        </p:spPr>
      </p:pic>
      <p:sp>
        <p:nvSpPr>
          <p:cNvPr id="510" name="Google Shape;510;p23"/>
          <p:cNvSpPr txBox="1"/>
          <p:nvPr/>
        </p:nvSpPr>
        <p:spPr>
          <a:xfrm>
            <a:off x="1816315" y="1647888"/>
            <a:ext cx="16287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E20-75</a:t>
            </a:r>
            <a:endParaRPr/>
          </a:p>
        </p:txBody>
      </p:sp>
      <p:pic>
        <p:nvPicPr>
          <p:cNvPr descr="A close up of a road&#10;&#10;Description automatically generated" id="511" name="Google Shape;511;p23"/>
          <p:cNvPicPr preferRelativeResize="0"/>
          <p:nvPr/>
        </p:nvPicPr>
        <p:blipFill rotWithShape="1">
          <a:blip r:embed="rId5">
            <a:alphaModFix/>
          </a:blip>
          <a:srcRect b="0" l="0" r="0" t="0"/>
          <a:stretch/>
        </p:blipFill>
        <p:spPr>
          <a:xfrm>
            <a:off x="5486400" y="-63619"/>
            <a:ext cx="2743200" cy="2768600"/>
          </a:xfrm>
          <a:prstGeom prst="rect">
            <a:avLst/>
          </a:prstGeom>
          <a:noFill/>
          <a:ln>
            <a:noFill/>
          </a:ln>
        </p:spPr>
      </p:pic>
      <p:grpSp>
        <p:nvGrpSpPr>
          <p:cNvPr id="512" name="Google Shape;512;p23"/>
          <p:cNvGrpSpPr/>
          <p:nvPr/>
        </p:nvGrpSpPr>
        <p:grpSpPr>
          <a:xfrm>
            <a:off x="0" y="6990080"/>
            <a:ext cx="10972800" cy="379492"/>
            <a:chOff x="0" y="6990080"/>
            <a:chExt cx="10972800" cy="379492"/>
          </a:xfrm>
        </p:grpSpPr>
        <p:grpSp>
          <p:nvGrpSpPr>
            <p:cNvPr id="513" name="Google Shape;513;p23"/>
            <p:cNvGrpSpPr/>
            <p:nvPr/>
          </p:nvGrpSpPr>
          <p:grpSpPr>
            <a:xfrm>
              <a:off x="0" y="6990080"/>
              <a:ext cx="8199120" cy="379492"/>
              <a:chOff x="0" y="6990080"/>
              <a:chExt cx="8199120" cy="379492"/>
            </a:xfrm>
          </p:grpSpPr>
          <p:sp>
            <p:nvSpPr>
              <p:cNvPr id="514" name="Google Shape;514;p23"/>
              <p:cNvSpPr txBox="1"/>
              <p:nvPr/>
            </p:nvSpPr>
            <p:spPr>
              <a:xfrm>
                <a:off x="0" y="700024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1</a:t>
                </a:r>
                <a:endParaRPr/>
              </a:p>
            </p:txBody>
          </p:sp>
          <p:sp>
            <p:nvSpPr>
              <p:cNvPr id="515" name="Google Shape;515;p23"/>
              <p:cNvSpPr txBox="1"/>
              <p:nvPr/>
            </p:nvSpPr>
            <p:spPr>
              <a:xfrm>
                <a:off x="27432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516" name="Google Shape;516;p23"/>
              <p:cNvSpPr txBox="1"/>
              <p:nvPr/>
            </p:nvSpPr>
            <p:spPr>
              <a:xfrm>
                <a:off x="545592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Composition Result</a:t>
                </a:r>
                <a:endParaRPr/>
              </a:p>
            </p:txBody>
          </p:sp>
        </p:grpSp>
        <p:sp>
          <p:nvSpPr>
            <p:cNvPr id="517" name="Google Shape;517;p23"/>
            <p:cNvSpPr txBox="1"/>
            <p:nvPr/>
          </p:nvSpPr>
          <p:spPr>
            <a:xfrm>
              <a:off x="82296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2</a:t>
              </a:r>
              <a:endParaRPr/>
            </a:p>
          </p:txBody>
        </p:sp>
      </p:grpSp>
      <p:sp>
        <p:nvSpPr>
          <p:cNvPr id="518" name="Google Shape;518;p23"/>
          <p:cNvSpPr txBox="1"/>
          <p:nvPr/>
        </p:nvSpPr>
        <p:spPr>
          <a:xfrm>
            <a:off x="5486400" y="-434512"/>
            <a:ext cx="2743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Background Result</a:t>
            </a:r>
            <a:endParaRPr/>
          </a:p>
        </p:txBody>
      </p:sp>
      <p:grpSp>
        <p:nvGrpSpPr>
          <p:cNvPr id="519" name="Google Shape;519;p23"/>
          <p:cNvGrpSpPr/>
          <p:nvPr/>
        </p:nvGrpSpPr>
        <p:grpSpPr>
          <a:xfrm>
            <a:off x="8534400" y="1901642"/>
            <a:ext cx="3596640" cy="553998"/>
            <a:chOff x="8534400" y="2129085"/>
            <a:chExt cx="3596640" cy="553998"/>
          </a:xfrm>
        </p:grpSpPr>
        <p:sp>
          <p:nvSpPr>
            <p:cNvPr id="520" name="Google Shape;520;p23"/>
            <p:cNvSpPr txBox="1"/>
            <p:nvPr/>
          </p:nvSpPr>
          <p:spPr>
            <a:xfrm>
              <a:off x="853440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1</a:t>
              </a:r>
              <a:endParaRPr/>
            </a:p>
          </p:txBody>
        </p:sp>
        <p:sp>
          <p:nvSpPr>
            <p:cNvPr id="521" name="Google Shape;521;p23"/>
            <p:cNvSpPr txBox="1"/>
            <p:nvPr/>
          </p:nvSpPr>
          <p:spPr>
            <a:xfrm>
              <a:off x="941832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Ground Truth Foreground</a:t>
              </a:r>
              <a:endParaRPr/>
            </a:p>
          </p:txBody>
        </p:sp>
        <p:sp>
          <p:nvSpPr>
            <p:cNvPr id="522" name="Google Shape;522;p23"/>
            <p:cNvSpPr txBox="1"/>
            <p:nvPr/>
          </p:nvSpPr>
          <p:spPr>
            <a:xfrm>
              <a:off x="1036320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Foreground Generation Result</a:t>
              </a:r>
              <a:endParaRPr/>
            </a:p>
          </p:txBody>
        </p:sp>
        <p:sp>
          <p:nvSpPr>
            <p:cNvPr id="523" name="Google Shape;523;p23"/>
            <p:cNvSpPr txBox="1"/>
            <p:nvPr/>
          </p:nvSpPr>
          <p:spPr>
            <a:xfrm>
              <a:off x="1124712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2</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TrackNet 108</a:t>
            </a:r>
            <a:endParaRPr/>
          </a:p>
        </p:txBody>
      </p:sp>
      <p:pic>
        <p:nvPicPr>
          <p:cNvPr descr="A picture containing woman, man, large, water&#10;&#10;Description automatically generated" id="529" name="Google Shape;529;p24"/>
          <p:cNvPicPr preferRelativeResize="0"/>
          <p:nvPr/>
        </p:nvPicPr>
        <p:blipFill rotWithShape="1">
          <a:blip r:embed="rId3">
            <a:alphaModFix/>
          </a:blip>
          <a:srcRect b="0" l="0" r="0" t="0"/>
          <a:stretch/>
        </p:blipFill>
        <p:spPr>
          <a:xfrm>
            <a:off x="0" y="2710265"/>
            <a:ext cx="10972800" cy="4147735"/>
          </a:xfrm>
          <a:prstGeom prst="rect">
            <a:avLst/>
          </a:prstGeom>
          <a:noFill/>
          <a:ln>
            <a:noFill/>
          </a:ln>
        </p:spPr>
      </p:pic>
      <p:pic>
        <p:nvPicPr>
          <p:cNvPr descr="A picture containing car, looking, bird, room&#10;&#10;Description automatically generated" id="530" name="Google Shape;530;p24"/>
          <p:cNvPicPr preferRelativeResize="0"/>
          <p:nvPr/>
        </p:nvPicPr>
        <p:blipFill rotWithShape="1">
          <a:blip r:embed="rId4">
            <a:alphaModFix/>
          </a:blip>
          <a:srcRect b="0" l="0" r="0" t="0"/>
          <a:stretch/>
        </p:blipFill>
        <p:spPr>
          <a:xfrm>
            <a:off x="8534400" y="-6070"/>
            <a:ext cx="3657600" cy="1834409"/>
          </a:xfrm>
          <a:prstGeom prst="rect">
            <a:avLst/>
          </a:prstGeom>
          <a:noFill/>
          <a:ln>
            <a:noFill/>
          </a:ln>
        </p:spPr>
      </p:pic>
      <p:sp>
        <p:nvSpPr>
          <p:cNvPr id="531" name="Google Shape;531;p24"/>
          <p:cNvSpPr txBox="1"/>
          <p:nvPr/>
        </p:nvSpPr>
        <p:spPr>
          <a:xfrm>
            <a:off x="1716199" y="1476256"/>
            <a:ext cx="13320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E20-21</a:t>
            </a:r>
            <a:endParaRPr/>
          </a:p>
        </p:txBody>
      </p:sp>
      <p:pic>
        <p:nvPicPr>
          <p:cNvPr descr="A close up of a road&#10;&#10;Description automatically generated" id="532" name="Google Shape;532;p24"/>
          <p:cNvPicPr preferRelativeResize="0"/>
          <p:nvPr/>
        </p:nvPicPr>
        <p:blipFill rotWithShape="1">
          <a:blip r:embed="rId5">
            <a:alphaModFix/>
          </a:blip>
          <a:srcRect b="0" l="0" r="0" t="0"/>
          <a:stretch/>
        </p:blipFill>
        <p:spPr>
          <a:xfrm>
            <a:off x="5486400" y="-49868"/>
            <a:ext cx="2743200" cy="2760133"/>
          </a:xfrm>
          <a:prstGeom prst="rect">
            <a:avLst/>
          </a:prstGeom>
          <a:noFill/>
          <a:ln>
            <a:noFill/>
          </a:ln>
        </p:spPr>
      </p:pic>
      <p:grpSp>
        <p:nvGrpSpPr>
          <p:cNvPr id="533" name="Google Shape;533;p24"/>
          <p:cNvGrpSpPr/>
          <p:nvPr/>
        </p:nvGrpSpPr>
        <p:grpSpPr>
          <a:xfrm>
            <a:off x="0" y="6990080"/>
            <a:ext cx="10972800" cy="379492"/>
            <a:chOff x="0" y="6990080"/>
            <a:chExt cx="10972800" cy="379492"/>
          </a:xfrm>
        </p:grpSpPr>
        <p:grpSp>
          <p:nvGrpSpPr>
            <p:cNvPr id="534" name="Google Shape;534;p24"/>
            <p:cNvGrpSpPr/>
            <p:nvPr/>
          </p:nvGrpSpPr>
          <p:grpSpPr>
            <a:xfrm>
              <a:off x="0" y="6990080"/>
              <a:ext cx="8199120" cy="379492"/>
              <a:chOff x="0" y="6990080"/>
              <a:chExt cx="8199120" cy="379492"/>
            </a:xfrm>
          </p:grpSpPr>
          <p:sp>
            <p:nvSpPr>
              <p:cNvPr id="535" name="Google Shape;535;p24"/>
              <p:cNvSpPr txBox="1"/>
              <p:nvPr/>
            </p:nvSpPr>
            <p:spPr>
              <a:xfrm>
                <a:off x="0" y="700024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1</a:t>
                </a:r>
                <a:endParaRPr/>
              </a:p>
            </p:txBody>
          </p:sp>
          <p:sp>
            <p:nvSpPr>
              <p:cNvPr id="536" name="Google Shape;536;p24"/>
              <p:cNvSpPr txBox="1"/>
              <p:nvPr/>
            </p:nvSpPr>
            <p:spPr>
              <a:xfrm>
                <a:off x="27432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537" name="Google Shape;537;p24"/>
              <p:cNvSpPr txBox="1"/>
              <p:nvPr/>
            </p:nvSpPr>
            <p:spPr>
              <a:xfrm>
                <a:off x="545592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Composition Result</a:t>
                </a:r>
                <a:endParaRPr/>
              </a:p>
            </p:txBody>
          </p:sp>
        </p:grpSp>
        <p:sp>
          <p:nvSpPr>
            <p:cNvPr id="538" name="Google Shape;538;p24"/>
            <p:cNvSpPr txBox="1"/>
            <p:nvPr/>
          </p:nvSpPr>
          <p:spPr>
            <a:xfrm>
              <a:off x="82296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2</a:t>
              </a:r>
              <a:endParaRPr/>
            </a:p>
          </p:txBody>
        </p:sp>
      </p:grpSp>
      <p:sp>
        <p:nvSpPr>
          <p:cNvPr id="539" name="Google Shape;539;p24"/>
          <p:cNvSpPr txBox="1"/>
          <p:nvPr/>
        </p:nvSpPr>
        <p:spPr>
          <a:xfrm>
            <a:off x="5486400" y="-434512"/>
            <a:ext cx="2743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Background Result</a:t>
            </a:r>
            <a:endParaRPr/>
          </a:p>
        </p:txBody>
      </p:sp>
      <p:grpSp>
        <p:nvGrpSpPr>
          <p:cNvPr id="540" name="Google Shape;540;p24"/>
          <p:cNvGrpSpPr/>
          <p:nvPr/>
        </p:nvGrpSpPr>
        <p:grpSpPr>
          <a:xfrm>
            <a:off x="8534400" y="1901642"/>
            <a:ext cx="3596640" cy="553998"/>
            <a:chOff x="8534400" y="2129085"/>
            <a:chExt cx="3596640" cy="553998"/>
          </a:xfrm>
        </p:grpSpPr>
        <p:sp>
          <p:nvSpPr>
            <p:cNvPr id="541" name="Google Shape;541;p24"/>
            <p:cNvSpPr txBox="1"/>
            <p:nvPr/>
          </p:nvSpPr>
          <p:spPr>
            <a:xfrm>
              <a:off x="853440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1</a:t>
              </a:r>
              <a:endParaRPr/>
            </a:p>
          </p:txBody>
        </p:sp>
        <p:sp>
          <p:nvSpPr>
            <p:cNvPr id="542" name="Google Shape;542;p24"/>
            <p:cNvSpPr txBox="1"/>
            <p:nvPr/>
          </p:nvSpPr>
          <p:spPr>
            <a:xfrm>
              <a:off x="941832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Ground Truth Foreground</a:t>
              </a:r>
              <a:endParaRPr/>
            </a:p>
          </p:txBody>
        </p:sp>
        <p:sp>
          <p:nvSpPr>
            <p:cNvPr id="543" name="Google Shape;543;p24"/>
            <p:cNvSpPr txBox="1"/>
            <p:nvPr/>
          </p:nvSpPr>
          <p:spPr>
            <a:xfrm>
              <a:off x="1036320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Foreground Generation Result</a:t>
              </a:r>
              <a:endParaRPr/>
            </a:p>
          </p:txBody>
        </p:sp>
        <p:sp>
          <p:nvSpPr>
            <p:cNvPr id="544" name="Google Shape;544;p24"/>
            <p:cNvSpPr txBox="1"/>
            <p:nvPr/>
          </p:nvSpPr>
          <p:spPr>
            <a:xfrm>
              <a:off x="1124712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2</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TrackNet 108</a:t>
            </a:r>
            <a:endParaRPr/>
          </a:p>
        </p:txBody>
      </p:sp>
      <p:pic>
        <p:nvPicPr>
          <p:cNvPr descr="A large ship in the background&#10;&#10;Description automatically generated" id="550" name="Google Shape;550;p25"/>
          <p:cNvPicPr preferRelativeResize="0"/>
          <p:nvPr/>
        </p:nvPicPr>
        <p:blipFill rotWithShape="1">
          <a:blip r:embed="rId3">
            <a:alphaModFix/>
          </a:blip>
          <a:srcRect b="0" l="0" r="0" t="0"/>
          <a:stretch/>
        </p:blipFill>
        <p:spPr>
          <a:xfrm>
            <a:off x="0" y="2701766"/>
            <a:ext cx="10972800" cy="4156234"/>
          </a:xfrm>
          <a:prstGeom prst="rect">
            <a:avLst/>
          </a:prstGeom>
          <a:noFill/>
          <a:ln>
            <a:noFill/>
          </a:ln>
        </p:spPr>
      </p:pic>
      <p:pic>
        <p:nvPicPr>
          <p:cNvPr descr="A picture containing photo, bird, looking, different&#10;&#10;Description automatically generated" id="551" name="Google Shape;551;p25"/>
          <p:cNvPicPr preferRelativeResize="0"/>
          <p:nvPr/>
        </p:nvPicPr>
        <p:blipFill rotWithShape="1">
          <a:blip r:embed="rId4">
            <a:alphaModFix/>
          </a:blip>
          <a:srcRect b="0" l="0" r="0" t="0"/>
          <a:stretch/>
        </p:blipFill>
        <p:spPr>
          <a:xfrm>
            <a:off x="8534400" y="0"/>
            <a:ext cx="3657600" cy="1831610"/>
          </a:xfrm>
          <a:prstGeom prst="rect">
            <a:avLst/>
          </a:prstGeom>
          <a:noFill/>
          <a:ln>
            <a:noFill/>
          </a:ln>
        </p:spPr>
      </p:pic>
      <p:sp>
        <p:nvSpPr>
          <p:cNvPr id="552" name="Google Shape;552;p25"/>
          <p:cNvSpPr txBox="1"/>
          <p:nvPr/>
        </p:nvSpPr>
        <p:spPr>
          <a:xfrm>
            <a:off x="1902302" y="1506022"/>
            <a:ext cx="13320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E20-23</a:t>
            </a:r>
            <a:endParaRPr/>
          </a:p>
        </p:txBody>
      </p:sp>
      <p:pic>
        <p:nvPicPr>
          <p:cNvPr id="553" name="Google Shape;553;p25"/>
          <p:cNvPicPr preferRelativeResize="0"/>
          <p:nvPr/>
        </p:nvPicPr>
        <p:blipFill rotWithShape="1">
          <a:blip r:embed="rId5">
            <a:alphaModFix/>
          </a:blip>
          <a:srcRect b="0" l="0" r="0" t="0"/>
          <a:stretch/>
        </p:blipFill>
        <p:spPr>
          <a:xfrm>
            <a:off x="5486400" y="-58367"/>
            <a:ext cx="2743200" cy="2760133"/>
          </a:xfrm>
          <a:prstGeom prst="rect">
            <a:avLst/>
          </a:prstGeom>
          <a:noFill/>
          <a:ln>
            <a:noFill/>
          </a:ln>
        </p:spPr>
      </p:pic>
      <p:grpSp>
        <p:nvGrpSpPr>
          <p:cNvPr id="554" name="Google Shape;554;p25"/>
          <p:cNvGrpSpPr/>
          <p:nvPr/>
        </p:nvGrpSpPr>
        <p:grpSpPr>
          <a:xfrm>
            <a:off x="0" y="6990080"/>
            <a:ext cx="10972800" cy="379492"/>
            <a:chOff x="0" y="6990080"/>
            <a:chExt cx="10972800" cy="379492"/>
          </a:xfrm>
        </p:grpSpPr>
        <p:grpSp>
          <p:nvGrpSpPr>
            <p:cNvPr id="555" name="Google Shape;555;p25"/>
            <p:cNvGrpSpPr/>
            <p:nvPr/>
          </p:nvGrpSpPr>
          <p:grpSpPr>
            <a:xfrm>
              <a:off x="0" y="6990080"/>
              <a:ext cx="8199120" cy="379492"/>
              <a:chOff x="0" y="6990080"/>
              <a:chExt cx="8199120" cy="379492"/>
            </a:xfrm>
          </p:grpSpPr>
          <p:sp>
            <p:nvSpPr>
              <p:cNvPr id="556" name="Google Shape;556;p25"/>
              <p:cNvSpPr txBox="1"/>
              <p:nvPr/>
            </p:nvSpPr>
            <p:spPr>
              <a:xfrm>
                <a:off x="0" y="700024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1</a:t>
                </a:r>
                <a:endParaRPr/>
              </a:p>
            </p:txBody>
          </p:sp>
          <p:sp>
            <p:nvSpPr>
              <p:cNvPr id="557" name="Google Shape;557;p25"/>
              <p:cNvSpPr txBox="1"/>
              <p:nvPr/>
            </p:nvSpPr>
            <p:spPr>
              <a:xfrm>
                <a:off x="27432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558" name="Google Shape;558;p25"/>
              <p:cNvSpPr txBox="1"/>
              <p:nvPr/>
            </p:nvSpPr>
            <p:spPr>
              <a:xfrm>
                <a:off x="545592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Composition Result</a:t>
                </a:r>
                <a:endParaRPr/>
              </a:p>
            </p:txBody>
          </p:sp>
        </p:grpSp>
        <p:sp>
          <p:nvSpPr>
            <p:cNvPr id="559" name="Google Shape;559;p25"/>
            <p:cNvSpPr txBox="1"/>
            <p:nvPr/>
          </p:nvSpPr>
          <p:spPr>
            <a:xfrm>
              <a:off x="82296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2</a:t>
              </a:r>
              <a:endParaRPr/>
            </a:p>
          </p:txBody>
        </p:sp>
      </p:grpSp>
      <p:sp>
        <p:nvSpPr>
          <p:cNvPr id="560" name="Google Shape;560;p25"/>
          <p:cNvSpPr txBox="1"/>
          <p:nvPr/>
        </p:nvSpPr>
        <p:spPr>
          <a:xfrm>
            <a:off x="5486400" y="-434512"/>
            <a:ext cx="2743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Background Result</a:t>
            </a:r>
            <a:endParaRPr/>
          </a:p>
        </p:txBody>
      </p:sp>
      <p:grpSp>
        <p:nvGrpSpPr>
          <p:cNvPr id="561" name="Google Shape;561;p25"/>
          <p:cNvGrpSpPr/>
          <p:nvPr/>
        </p:nvGrpSpPr>
        <p:grpSpPr>
          <a:xfrm>
            <a:off x="8534400" y="1901642"/>
            <a:ext cx="3596640" cy="553998"/>
            <a:chOff x="8534400" y="2129085"/>
            <a:chExt cx="3596640" cy="553998"/>
          </a:xfrm>
        </p:grpSpPr>
        <p:sp>
          <p:nvSpPr>
            <p:cNvPr id="562" name="Google Shape;562;p25"/>
            <p:cNvSpPr txBox="1"/>
            <p:nvPr/>
          </p:nvSpPr>
          <p:spPr>
            <a:xfrm>
              <a:off x="853440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1</a:t>
              </a:r>
              <a:endParaRPr/>
            </a:p>
          </p:txBody>
        </p:sp>
        <p:sp>
          <p:nvSpPr>
            <p:cNvPr id="563" name="Google Shape;563;p25"/>
            <p:cNvSpPr txBox="1"/>
            <p:nvPr/>
          </p:nvSpPr>
          <p:spPr>
            <a:xfrm>
              <a:off x="941832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Ground Truth Foreground</a:t>
              </a:r>
              <a:endParaRPr/>
            </a:p>
          </p:txBody>
        </p:sp>
        <p:sp>
          <p:nvSpPr>
            <p:cNvPr id="564" name="Google Shape;564;p25"/>
            <p:cNvSpPr txBox="1"/>
            <p:nvPr/>
          </p:nvSpPr>
          <p:spPr>
            <a:xfrm>
              <a:off x="1036320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Foreground Generation Result</a:t>
              </a:r>
              <a:endParaRPr/>
            </a:p>
          </p:txBody>
        </p:sp>
        <p:sp>
          <p:nvSpPr>
            <p:cNvPr id="565" name="Google Shape;565;p25"/>
            <p:cNvSpPr txBox="1"/>
            <p:nvPr/>
          </p:nvSpPr>
          <p:spPr>
            <a:xfrm>
              <a:off x="1124712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2</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TrackNet 108</a:t>
            </a:r>
            <a:endParaRPr/>
          </a:p>
        </p:txBody>
      </p:sp>
      <p:sp>
        <p:nvSpPr>
          <p:cNvPr id="571" name="Google Shape;571;p26"/>
          <p:cNvSpPr txBox="1"/>
          <p:nvPr/>
        </p:nvSpPr>
        <p:spPr>
          <a:xfrm>
            <a:off x="1775869" y="1506022"/>
            <a:ext cx="16287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E20-46</a:t>
            </a:r>
            <a:endParaRPr/>
          </a:p>
        </p:txBody>
      </p:sp>
      <p:pic>
        <p:nvPicPr>
          <p:cNvPr descr="A picture containing outdoor, large, standing, many&#10;&#10;Description automatically generated" id="572" name="Google Shape;572;p26"/>
          <p:cNvPicPr preferRelativeResize="0"/>
          <p:nvPr/>
        </p:nvPicPr>
        <p:blipFill rotWithShape="1">
          <a:blip r:embed="rId3">
            <a:alphaModFix/>
          </a:blip>
          <a:srcRect b="0" l="0" r="0" t="0"/>
          <a:stretch/>
        </p:blipFill>
        <p:spPr>
          <a:xfrm>
            <a:off x="0" y="2693267"/>
            <a:ext cx="10972800" cy="4164733"/>
          </a:xfrm>
          <a:prstGeom prst="rect">
            <a:avLst/>
          </a:prstGeom>
          <a:noFill/>
          <a:ln>
            <a:noFill/>
          </a:ln>
        </p:spPr>
      </p:pic>
      <p:pic>
        <p:nvPicPr>
          <p:cNvPr descr="A picture containing photo, looking, car, view&#10;&#10;Description automatically generated" id="573" name="Google Shape;573;p26"/>
          <p:cNvPicPr preferRelativeResize="0"/>
          <p:nvPr/>
        </p:nvPicPr>
        <p:blipFill rotWithShape="1">
          <a:blip r:embed="rId4">
            <a:alphaModFix/>
          </a:blip>
          <a:srcRect b="0" l="0" r="0" t="0"/>
          <a:stretch/>
        </p:blipFill>
        <p:spPr>
          <a:xfrm>
            <a:off x="8534400" y="0"/>
            <a:ext cx="3657600" cy="1842803"/>
          </a:xfrm>
          <a:prstGeom prst="rect">
            <a:avLst/>
          </a:prstGeom>
          <a:noFill/>
          <a:ln>
            <a:noFill/>
          </a:ln>
        </p:spPr>
      </p:pic>
      <p:pic>
        <p:nvPicPr>
          <p:cNvPr descr="A close up of a road&#10;&#10;Description automatically generated" id="574" name="Google Shape;574;p26"/>
          <p:cNvPicPr preferRelativeResize="0"/>
          <p:nvPr/>
        </p:nvPicPr>
        <p:blipFill rotWithShape="1">
          <a:blip r:embed="rId5">
            <a:alphaModFix/>
          </a:blip>
          <a:srcRect b="0" l="0" r="0" t="0"/>
          <a:stretch/>
        </p:blipFill>
        <p:spPr>
          <a:xfrm>
            <a:off x="5486400" y="-75412"/>
            <a:ext cx="2743200" cy="2768679"/>
          </a:xfrm>
          <a:prstGeom prst="rect">
            <a:avLst/>
          </a:prstGeom>
          <a:noFill/>
          <a:ln>
            <a:noFill/>
          </a:ln>
        </p:spPr>
      </p:pic>
      <p:grpSp>
        <p:nvGrpSpPr>
          <p:cNvPr id="575" name="Google Shape;575;p26"/>
          <p:cNvGrpSpPr/>
          <p:nvPr/>
        </p:nvGrpSpPr>
        <p:grpSpPr>
          <a:xfrm>
            <a:off x="0" y="6990080"/>
            <a:ext cx="10972800" cy="379492"/>
            <a:chOff x="0" y="6990080"/>
            <a:chExt cx="10972800" cy="379492"/>
          </a:xfrm>
        </p:grpSpPr>
        <p:grpSp>
          <p:nvGrpSpPr>
            <p:cNvPr id="576" name="Google Shape;576;p26"/>
            <p:cNvGrpSpPr/>
            <p:nvPr/>
          </p:nvGrpSpPr>
          <p:grpSpPr>
            <a:xfrm>
              <a:off x="0" y="6990080"/>
              <a:ext cx="8199120" cy="379492"/>
              <a:chOff x="0" y="6990080"/>
              <a:chExt cx="8199120" cy="379492"/>
            </a:xfrm>
          </p:grpSpPr>
          <p:sp>
            <p:nvSpPr>
              <p:cNvPr id="577" name="Google Shape;577;p26"/>
              <p:cNvSpPr txBox="1"/>
              <p:nvPr/>
            </p:nvSpPr>
            <p:spPr>
              <a:xfrm>
                <a:off x="0" y="700024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1</a:t>
                </a:r>
                <a:endParaRPr/>
              </a:p>
            </p:txBody>
          </p:sp>
          <p:sp>
            <p:nvSpPr>
              <p:cNvPr id="578" name="Google Shape;578;p26"/>
              <p:cNvSpPr txBox="1"/>
              <p:nvPr/>
            </p:nvSpPr>
            <p:spPr>
              <a:xfrm>
                <a:off x="27432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579" name="Google Shape;579;p26"/>
              <p:cNvSpPr txBox="1"/>
              <p:nvPr/>
            </p:nvSpPr>
            <p:spPr>
              <a:xfrm>
                <a:off x="545592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Composition Result</a:t>
                </a:r>
                <a:endParaRPr/>
              </a:p>
            </p:txBody>
          </p:sp>
        </p:grpSp>
        <p:sp>
          <p:nvSpPr>
            <p:cNvPr id="580" name="Google Shape;580;p26"/>
            <p:cNvSpPr txBox="1"/>
            <p:nvPr/>
          </p:nvSpPr>
          <p:spPr>
            <a:xfrm>
              <a:off x="82296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2</a:t>
              </a:r>
              <a:endParaRPr/>
            </a:p>
          </p:txBody>
        </p:sp>
      </p:grpSp>
      <p:sp>
        <p:nvSpPr>
          <p:cNvPr id="581" name="Google Shape;581;p26"/>
          <p:cNvSpPr txBox="1"/>
          <p:nvPr/>
        </p:nvSpPr>
        <p:spPr>
          <a:xfrm>
            <a:off x="5486400" y="-434512"/>
            <a:ext cx="2743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Background Result</a:t>
            </a:r>
            <a:endParaRPr/>
          </a:p>
        </p:txBody>
      </p:sp>
      <p:grpSp>
        <p:nvGrpSpPr>
          <p:cNvPr id="582" name="Google Shape;582;p26"/>
          <p:cNvGrpSpPr/>
          <p:nvPr/>
        </p:nvGrpSpPr>
        <p:grpSpPr>
          <a:xfrm>
            <a:off x="8534400" y="1901642"/>
            <a:ext cx="3596640" cy="553998"/>
            <a:chOff x="8534400" y="2129085"/>
            <a:chExt cx="3596640" cy="553998"/>
          </a:xfrm>
        </p:grpSpPr>
        <p:sp>
          <p:nvSpPr>
            <p:cNvPr id="583" name="Google Shape;583;p26"/>
            <p:cNvSpPr txBox="1"/>
            <p:nvPr/>
          </p:nvSpPr>
          <p:spPr>
            <a:xfrm>
              <a:off x="853440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1</a:t>
              </a:r>
              <a:endParaRPr/>
            </a:p>
          </p:txBody>
        </p:sp>
        <p:sp>
          <p:nvSpPr>
            <p:cNvPr id="584" name="Google Shape;584;p26"/>
            <p:cNvSpPr txBox="1"/>
            <p:nvPr/>
          </p:nvSpPr>
          <p:spPr>
            <a:xfrm>
              <a:off x="941832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Ground Truth Foreground</a:t>
              </a:r>
              <a:endParaRPr/>
            </a:p>
          </p:txBody>
        </p:sp>
        <p:sp>
          <p:nvSpPr>
            <p:cNvPr id="585" name="Google Shape;585;p26"/>
            <p:cNvSpPr txBox="1"/>
            <p:nvPr/>
          </p:nvSpPr>
          <p:spPr>
            <a:xfrm>
              <a:off x="1036320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Foreground Generation Result</a:t>
              </a:r>
              <a:endParaRPr/>
            </a:p>
          </p:txBody>
        </p:sp>
        <p:sp>
          <p:nvSpPr>
            <p:cNvPr id="586" name="Google Shape;586;p26"/>
            <p:cNvSpPr txBox="1"/>
            <p:nvPr/>
          </p:nvSpPr>
          <p:spPr>
            <a:xfrm>
              <a:off x="1124712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2</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TrackNet 108</a:t>
            </a:r>
            <a:endParaRPr/>
          </a:p>
        </p:txBody>
      </p:sp>
      <p:sp>
        <p:nvSpPr>
          <p:cNvPr id="592" name="Google Shape;592;p27"/>
          <p:cNvSpPr txBox="1"/>
          <p:nvPr/>
        </p:nvSpPr>
        <p:spPr>
          <a:xfrm>
            <a:off x="1727652" y="1424219"/>
            <a:ext cx="16287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E20-61</a:t>
            </a:r>
            <a:endParaRPr/>
          </a:p>
        </p:txBody>
      </p:sp>
      <p:pic>
        <p:nvPicPr>
          <p:cNvPr descr="A picture containing photo, orange, many, player&#10;&#10;Description automatically generated" id="593" name="Google Shape;593;p27"/>
          <p:cNvPicPr preferRelativeResize="0"/>
          <p:nvPr/>
        </p:nvPicPr>
        <p:blipFill rotWithShape="1">
          <a:blip r:embed="rId3">
            <a:alphaModFix/>
          </a:blip>
          <a:srcRect b="0" l="0" r="0" t="0"/>
          <a:stretch/>
        </p:blipFill>
        <p:spPr>
          <a:xfrm>
            <a:off x="0" y="2704982"/>
            <a:ext cx="10972800" cy="4153018"/>
          </a:xfrm>
          <a:prstGeom prst="rect">
            <a:avLst/>
          </a:prstGeom>
          <a:noFill/>
          <a:ln>
            <a:noFill/>
          </a:ln>
        </p:spPr>
      </p:pic>
      <p:pic>
        <p:nvPicPr>
          <p:cNvPr descr="A picture containing looking, light, photo, sitting&#10;&#10;Description automatically generated" id="594" name="Google Shape;594;p27"/>
          <p:cNvPicPr preferRelativeResize="0"/>
          <p:nvPr/>
        </p:nvPicPr>
        <p:blipFill rotWithShape="1">
          <a:blip r:embed="rId4">
            <a:alphaModFix/>
          </a:blip>
          <a:srcRect b="0" l="0" r="0" t="0"/>
          <a:stretch/>
        </p:blipFill>
        <p:spPr>
          <a:xfrm>
            <a:off x="8534400" y="0"/>
            <a:ext cx="3657600" cy="1823191"/>
          </a:xfrm>
          <a:prstGeom prst="rect">
            <a:avLst/>
          </a:prstGeom>
          <a:noFill/>
          <a:ln>
            <a:noFill/>
          </a:ln>
        </p:spPr>
      </p:pic>
      <p:pic>
        <p:nvPicPr>
          <p:cNvPr descr="A close up of a road&#10;&#10;Description automatically generated" id="595" name="Google Shape;595;p27"/>
          <p:cNvPicPr preferRelativeResize="0"/>
          <p:nvPr/>
        </p:nvPicPr>
        <p:blipFill rotWithShape="1">
          <a:blip r:embed="rId5">
            <a:alphaModFix/>
          </a:blip>
          <a:srcRect b="0" l="0" r="0" t="0"/>
          <a:stretch/>
        </p:blipFill>
        <p:spPr>
          <a:xfrm>
            <a:off x="5486400" y="-63697"/>
            <a:ext cx="2743200" cy="2768679"/>
          </a:xfrm>
          <a:prstGeom prst="rect">
            <a:avLst/>
          </a:prstGeom>
          <a:noFill/>
          <a:ln>
            <a:noFill/>
          </a:ln>
        </p:spPr>
      </p:pic>
      <p:grpSp>
        <p:nvGrpSpPr>
          <p:cNvPr id="596" name="Google Shape;596;p27"/>
          <p:cNvGrpSpPr/>
          <p:nvPr/>
        </p:nvGrpSpPr>
        <p:grpSpPr>
          <a:xfrm>
            <a:off x="0" y="6990080"/>
            <a:ext cx="10972800" cy="379492"/>
            <a:chOff x="0" y="6990080"/>
            <a:chExt cx="10972800" cy="379492"/>
          </a:xfrm>
        </p:grpSpPr>
        <p:grpSp>
          <p:nvGrpSpPr>
            <p:cNvPr id="597" name="Google Shape;597;p27"/>
            <p:cNvGrpSpPr/>
            <p:nvPr/>
          </p:nvGrpSpPr>
          <p:grpSpPr>
            <a:xfrm>
              <a:off x="0" y="6990080"/>
              <a:ext cx="8199120" cy="379492"/>
              <a:chOff x="0" y="6990080"/>
              <a:chExt cx="8199120" cy="379492"/>
            </a:xfrm>
          </p:grpSpPr>
          <p:sp>
            <p:nvSpPr>
              <p:cNvPr id="598" name="Google Shape;598;p27"/>
              <p:cNvSpPr txBox="1"/>
              <p:nvPr/>
            </p:nvSpPr>
            <p:spPr>
              <a:xfrm>
                <a:off x="0" y="700024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1</a:t>
                </a:r>
                <a:endParaRPr/>
              </a:p>
            </p:txBody>
          </p:sp>
          <p:sp>
            <p:nvSpPr>
              <p:cNvPr id="599" name="Google Shape;599;p27"/>
              <p:cNvSpPr txBox="1"/>
              <p:nvPr/>
            </p:nvSpPr>
            <p:spPr>
              <a:xfrm>
                <a:off x="27432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600" name="Google Shape;600;p27"/>
              <p:cNvSpPr txBox="1"/>
              <p:nvPr/>
            </p:nvSpPr>
            <p:spPr>
              <a:xfrm>
                <a:off x="545592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Composition Result</a:t>
                </a:r>
                <a:endParaRPr/>
              </a:p>
            </p:txBody>
          </p:sp>
        </p:grpSp>
        <p:sp>
          <p:nvSpPr>
            <p:cNvPr id="601" name="Google Shape;601;p27"/>
            <p:cNvSpPr txBox="1"/>
            <p:nvPr/>
          </p:nvSpPr>
          <p:spPr>
            <a:xfrm>
              <a:off x="82296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2</a:t>
              </a:r>
              <a:endParaRPr/>
            </a:p>
          </p:txBody>
        </p:sp>
      </p:grpSp>
      <p:sp>
        <p:nvSpPr>
          <p:cNvPr id="602" name="Google Shape;602;p27"/>
          <p:cNvSpPr txBox="1"/>
          <p:nvPr/>
        </p:nvSpPr>
        <p:spPr>
          <a:xfrm>
            <a:off x="5486400" y="-434512"/>
            <a:ext cx="2743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Background Result</a:t>
            </a:r>
            <a:endParaRPr/>
          </a:p>
        </p:txBody>
      </p:sp>
      <p:grpSp>
        <p:nvGrpSpPr>
          <p:cNvPr id="603" name="Google Shape;603;p27"/>
          <p:cNvGrpSpPr/>
          <p:nvPr/>
        </p:nvGrpSpPr>
        <p:grpSpPr>
          <a:xfrm>
            <a:off x="8534400" y="1901642"/>
            <a:ext cx="3596640" cy="553998"/>
            <a:chOff x="8534400" y="2129085"/>
            <a:chExt cx="3596640" cy="553998"/>
          </a:xfrm>
        </p:grpSpPr>
        <p:sp>
          <p:nvSpPr>
            <p:cNvPr id="604" name="Google Shape;604;p27"/>
            <p:cNvSpPr txBox="1"/>
            <p:nvPr/>
          </p:nvSpPr>
          <p:spPr>
            <a:xfrm>
              <a:off x="853440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1</a:t>
              </a:r>
              <a:endParaRPr/>
            </a:p>
          </p:txBody>
        </p:sp>
        <p:sp>
          <p:nvSpPr>
            <p:cNvPr id="605" name="Google Shape;605;p27"/>
            <p:cNvSpPr txBox="1"/>
            <p:nvPr/>
          </p:nvSpPr>
          <p:spPr>
            <a:xfrm>
              <a:off x="941832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Ground Truth Foreground</a:t>
              </a:r>
              <a:endParaRPr/>
            </a:p>
          </p:txBody>
        </p:sp>
        <p:sp>
          <p:nvSpPr>
            <p:cNvPr id="606" name="Google Shape;606;p27"/>
            <p:cNvSpPr txBox="1"/>
            <p:nvPr/>
          </p:nvSpPr>
          <p:spPr>
            <a:xfrm>
              <a:off x="1036320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Foreground Generation Result</a:t>
              </a:r>
              <a:endParaRPr/>
            </a:p>
          </p:txBody>
        </p:sp>
        <p:sp>
          <p:nvSpPr>
            <p:cNvPr id="607" name="Google Shape;607;p27"/>
            <p:cNvSpPr txBox="1"/>
            <p:nvPr/>
          </p:nvSpPr>
          <p:spPr>
            <a:xfrm>
              <a:off x="1124712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2</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TrackNet 108</a:t>
            </a:r>
            <a:endParaRPr/>
          </a:p>
        </p:txBody>
      </p:sp>
      <p:pic>
        <p:nvPicPr>
          <p:cNvPr descr="A picture containing outdoor, grass, photo, game&#10;&#10;Description automatically generated" id="613" name="Google Shape;613;p28"/>
          <p:cNvPicPr preferRelativeResize="0"/>
          <p:nvPr/>
        </p:nvPicPr>
        <p:blipFill rotWithShape="1">
          <a:blip r:embed="rId3">
            <a:alphaModFix/>
          </a:blip>
          <a:srcRect b="0" l="0" r="0" t="0"/>
          <a:stretch/>
        </p:blipFill>
        <p:spPr>
          <a:xfrm>
            <a:off x="0" y="2701766"/>
            <a:ext cx="10972800" cy="4156234"/>
          </a:xfrm>
          <a:prstGeom prst="rect">
            <a:avLst/>
          </a:prstGeom>
          <a:noFill/>
          <a:ln>
            <a:noFill/>
          </a:ln>
        </p:spPr>
      </p:pic>
      <p:pic>
        <p:nvPicPr>
          <p:cNvPr descr="A picture containing photo, looking, screen, room&#10;&#10;Description automatically generated" id="614" name="Google Shape;614;p28"/>
          <p:cNvPicPr preferRelativeResize="0"/>
          <p:nvPr/>
        </p:nvPicPr>
        <p:blipFill rotWithShape="1">
          <a:blip r:embed="rId4">
            <a:alphaModFix/>
          </a:blip>
          <a:srcRect b="0" l="0" r="0" t="0"/>
          <a:stretch/>
        </p:blipFill>
        <p:spPr>
          <a:xfrm>
            <a:off x="8534400" y="0"/>
            <a:ext cx="3657600" cy="1825990"/>
          </a:xfrm>
          <a:prstGeom prst="rect">
            <a:avLst/>
          </a:prstGeom>
          <a:noFill/>
          <a:ln>
            <a:noFill/>
          </a:ln>
        </p:spPr>
      </p:pic>
      <p:sp>
        <p:nvSpPr>
          <p:cNvPr id="615" name="Google Shape;615;p28"/>
          <p:cNvSpPr txBox="1"/>
          <p:nvPr/>
        </p:nvSpPr>
        <p:spPr>
          <a:xfrm>
            <a:off x="1800592" y="1321356"/>
            <a:ext cx="16287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E20-89</a:t>
            </a:r>
            <a:endParaRPr/>
          </a:p>
        </p:txBody>
      </p:sp>
      <p:pic>
        <p:nvPicPr>
          <p:cNvPr descr="A close up of a road&#10;&#10;Description automatically generated" id="616" name="Google Shape;616;p28"/>
          <p:cNvPicPr preferRelativeResize="0"/>
          <p:nvPr/>
        </p:nvPicPr>
        <p:blipFill rotWithShape="1">
          <a:blip r:embed="rId5">
            <a:alphaModFix/>
          </a:blip>
          <a:srcRect b="0" l="0" r="0" t="0"/>
          <a:stretch/>
        </p:blipFill>
        <p:spPr>
          <a:xfrm>
            <a:off x="5486400" y="-63023"/>
            <a:ext cx="2743200" cy="2768758"/>
          </a:xfrm>
          <a:prstGeom prst="rect">
            <a:avLst/>
          </a:prstGeom>
          <a:noFill/>
          <a:ln>
            <a:noFill/>
          </a:ln>
        </p:spPr>
      </p:pic>
      <p:grpSp>
        <p:nvGrpSpPr>
          <p:cNvPr id="617" name="Google Shape;617;p28"/>
          <p:cNvGrpSpPr/>
          <p:nvPr/>
        </p:nvGrpSpPr>
        <p:grpSpPr>
          <a:xfrm>
            <a:off x="0" y="6990080"/>
            <a:ext cx="10972800" cy="379492"/>
            <a:chOff x="0" y="6990080"/>
            <a:chExt cx="10972800" cy="379492"/>
          </a:xfrm>
        </p:grpSpPr>
        <p:grpSp>
          <p:nvGrpSpPr>
            <p:cNvPr id="618" name="Google Shape;618;p28"/>
            <p:cNvGrpSpPr/>
            <p:nvPr/>
          </p:nvGrpSpPr>
          <p:grpSpPr>
            <a:xfrm>
              <a:off x="0" y="6990080"/>
              <a:ext cx="8199120" cy="379492"/>
              <a:chOff x="0" y="6990080"/>
              <a:chExt cx="8199120" cy="379492"/>
            </a:xfrm>
          </p:grpSpPr>
          <p:sp>
            <p:nvSpPr>
              <p:cNvPr id="619" name="Google Shape;619;p28"/>
              <p:cNvSpPr txBox="1"/>
              <p:nvPr/>
            </p:nvSpPr>
            <p:spPr>
              <a:xfrm>
                <a:off x="0" y="700024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1</a:t>
                </a:r>
                <a:endParaRPr/>
              </a:p>
            </p:txBody>
          </p:sp>
          <p:sp>
            <p:nvSpPr>
              <p:cNvPr id="620" name="Google Shape;620;p28"/>
              <p:cNvSpPr txBox="1"/>
              <p:nvPr/>
            </p:nvSpPr>
            <p:spPr>
              <a:xfrm>
                <a:off x="27432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621" name="Google Shape;621;p28"/>
              <p:cNvSpPr txBox="1"/>
              <p:nvPr/>
            </p:nvSpPr>
            <p:spPr>
              <a:xfrm>
                <a:off x="545592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Composition Result</a:t>
                </a:r>
                <a:endParaRPr/>
              </a:p>
            </p:txBody>
          </p:sp>
        </p:grpSp>
        <p:sp>
          <p:nvSpPr>
            <p:cNvPr id="622" name="Google Shape;622;p28"/>
            <p:cNvSpPr txBox="1"/>
            <p:nvPr/>
          </p:nvSpPr>
          <p:spPr>
            <a:xfrm>
              <a:off x="82296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2</a:t>
              </a:r>
              <a:endParaRPr/>
            </a:p>
          </p:txBody>
        </p:sp>
      </p:grpSp>
      <p:sp>
        <p:nvSpPr>
          <p:cNvPr id="623" name="Google Shape;623;p28"/>
          <p:cNvSpPr txBox="1"/>
          <p:nvPr/>
        </p:nvSpPr>
        <p:spPr>
          <a:xfrm>
            <a:off x="5486400" y="-434512"/>
            <a:ext cx="2743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Background Result</a:t>
            </a:r>
            <a:endParaRPr/>
          </a:p>
        </p:txBody>
      </p:sp>
      <p:grpSp>
        <p:nvGrpSpPr>
          <p:cNvPr id="624" name="Google Shape;624;p28"/>
          <p:cNvGrpSpPr/>
          <p:nvPr/>
        </p:nvGrpSpPr>
        <p:grpSpPr>
          <a:xfrm>
            <a:off x="8534400" y="1901642"/>
            <a:ext cx="3596640" cy="553998"/>
            <a:chOff x="8534400" y="2129085"/>
            <a:chExt cx="3596640" cy="553998"/>
          </a:xfrm>
        </p:grpSpPr>
        <p:sp>
          <p:nvSpPr>
            <p:cNvPr id="625" name="Google Shape;625;p28"/>
            <p:cNvSpPr txBox="1"/>
            <p:nvPr/>
          </p:nvSpPr>
          <p:spPr>
            <a:xfrm>
              <a:off x="853440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1</a:t>
              </a:r>
              <a:endParaRPr/>
            </a:p>
          </p:txBody>
        </p:sp>
        <p:sp>
          <p:nvSpPr>
            <p:cNvPr id="626" name="Google Shape;626;p28"/>
            <p:cNvSpPr txBox="1"/>
            <p:nvPr/>
          </p:nvSpPr>
          <p:spPr>
            <a:xfrm>
              <a:off x="941832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Ground Truth Foreground</a:t>
              </a:r>
              <a:endParaRPr/>
            </a:p>
          </p:txBody>
        </p:sp>
        <p:sp>
          <p:nvSpPr>
            <p:cNvPr id="627" name="Google Shape;627;p28"/>
            <p:cNvSpPr txBox="1"/>
            <p:nvPr/>
          </p:nvSpPr>
          <p:spPr>
            <a:xfrm>
              <a:off x="1036320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Foreground Generation Result</a:t>
              </a:r>
              <a:endParaRPr/>
            </a:p>
          </p:txBody>
        </p:sp>
        <p:sp>
          <p:nvSpPr>
            <p:cNvPr id="628" name="Google Shape;628;p28"/>
            <p:cNvSpPr txBox="1"/>
            <p:nvPr/>
          </p:nvSpPr>
          <p:spPr>
            <a:xfrm>
              <a:off x="1124712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2</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TrackNet 108</a:t>
            </a:r>
            <a:endParaRPr/>
          </a:p>
        </p:txBody>
      </p:sp>
      <p:pic>
        <p:nvPicPr>
          <p:cNvPr descr="A picture containing photo, different, colorful, various&#10;&#10;Description automatically generated" id="634" name="Google Shape;634;p29"/>
          <p:cNvPicPr preferRelativeResize="0"/>
          <p:nvPr/>
        </p:nvPicPr>
        <p:blipFill rotWithShape="1">
          <a:blip r:embed="rId3">
            <a:alphaModFix/>
          </a:blip>
          <a:srcRect b="0" l="0" r="0" t="0"/>
          <a:stretch/>
        </p:blipFill>
        <p:spPr>
          <a:xfrm>
            <a:off x="0" y="2721967"/>
            <a:ext cx="10972800" cy="4136033"/>
          </a:xfrm>
          <a:prstGeom prst="rect">
            <a:avLst/>
          </a:prstGeom>
          <a:noFill/>
          <a:ln>
            <a:noFill/>
          </a:ln>
        </p:spPr>
      </p:pic>
      <p:pic>
        <p:nvPicPr>
          <p:cNvPr descr="A picture containing photo, looking, room, light&#10;&#10;Description automatically generated" id="635" name="Google Shape;635;p29"/>
          <p:cNvPicPr preferRelativeResize="0"/>
          <p:nvPr/>
        </p:nvPicPr>
        <p:blipFill rotWithShape="1">
          <a:blip r:embed="rId4">
            <a:alphaModFix/>
          </a:blip>
          <a:srcRect b="0" l="0" r="0" t="0"/>
          <a:stretch/>
        </p:blipFill>
        <p:spPr>
          <a:xfrm>
            <a:off x="8534400" y="0"/>
            <a:ext cx="3657600" cy="1831609"/>
          </a:xfrm>
          <a:prstGeom prst="rect">
            <a:avLst/>
          </a:prstGeom>
          <a:noFill/>
          <a:ln>
            <a:noFill/>
          </a:ln>
        </p:spPr>
      </p:pic>
      <p:sp>
        <p:nvSpPr>
          <p:cNvPr id="636" name="Google Shape;636;p29"/>
          <p:cNvSpPr txBox="1"/>
          <p:nvPr/>
        </p:nvSpPr>
        <p:spPr>
          <a:xfrm>
            <a:off x="1885870" y="1506022"/>
            <a:ext cx="16287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E20-93</a:t>
            </a:r>
            <a:endParaRPr/>
          </a:p>
        </p:txBody>
      </p:sp>
      <p:pic>
        <p:nvPicPr>
          <p:cNvPr descr="A close up of a road&#10;&#10;Description automatically generated" id="637" name="Google Shape;637;p29"/>
          <p:cNvPicPr preferRelativeResize="0"/>
          <p:nvPr/>
        </p:nvPicPr>
        <p:blipFill rotWithShape="1">
          <a:blip r:embed="rId5">
            <a:alphaModFix/>
          </a:blip>
          <a:srcRect b="0" l="0" r="0" t="0"/>
          <a:stretch/>
        </p:blipFill>
        <p:spPr>
          <a:xfrm>
            <a:off x="5486400" y="-38220"/>
            <a:ext cx="2743200" cy="2760187"/>
          </a:xfrm>
          <a:prstGeom prst="rect">
            <a:avLst/>
          </a:prstGeom>
          <a:noFill/>
          <a:ln>
            <a:noFill/>
          </a:ln>
        </p:spPr>
      </p:pic>
      <p:grpSp>
        <p:nvGrpSpPr>
          <p:cNvPr id="638" name="Google Shape;638;p29"/>
          <p:cNvGrpSpPr/>
          <p:nvPr/>
        </p:nvGrpSpPr>
        <p:grpSpPr>
          <a:xfrm>
            <a:off x="0" y="6990080"/>
            <a:ext cx="10972800" cy="379492"/>
            <a:chOff x="0" y="6990080"/>
            <a:chExt cx="10972800" cy="379492"/>
          </a:xfrm>
        </p:grpSpPr>
        <p:grpSp>
          <p:nvGrpSpPr>
            <p:cNvPr id="639" name="Google Shape;639;p29"/>
            <p:cNvGrpSpPr/>
            <p:nvPr/>
          </p:nvGrpSpPr>
          <p:grpSpPr>
            <a:xfrm>
              <a:off x="0" y="6990080"/>
              <a:ext cx="8199120" cy="379492"/>
              <a:chOff x="0" y="6990080"/>
              <a:chExt cx="8199120" cy="379492"/>
            </a:xfrm>
          </p:grpSpPr>
          <p:sp>
            <p:nvSpPr>
              <p:cNvPr id="640" name="Google Shape;640;p29"/>
              <p:cNvSpPr txBox="1"/>
              <p:nvPr/>
            </p:nvSpPr>
            <p:spPr>
              <a:xfrm>
                <a:off x="0" y="700024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1</a:t>
                </a:r>
                <a:endParaRPr/>
              </a:p>
            </p:txBody>
          </p:sp>
          <p:sp>
            <p:nvSpPr>
              <p:cNvPr id="641" name="Google Shape;641;p29"/>
              <p:cNvSpPr txBox="1"/>
              <p:nvPr/>
            </p:nvSpPr>
            <p:spPr>
              <a:xfrm>
                <a:off x="27432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642" name="Google Shape;642;p29"/>
              <p:cNvSpPr txBox="1"/>
              <p:nvPr/>
            </p:nvSpPr>
            <p:spPr>
              <a:xfrm>
                <a:off x="545592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Composition Result</a:t>
                </a:r>
                <a:endParaRPr/>
              </a:p>
            </p:txBody>
          </p:sp>
        </p:grpSp>
        <p:sp>
          <p:nvSpPr>
            <p:cNvPr id="643" name="Google Shape;643;p29"/>
            <p:cNvSpPr txBox="1"/>
            <p:nvPr/>
          </p:nvSpPr>
          <p:spPr>
            <a:xfrm>
              <a:off x="82296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2</a:t>
              </a:r>
              <a:endParaRPr/>
            </a:p>
          </p:txBody>
        </p:sp>
      </p:grpSp>
      <p:sp>
        <p:nvSpPr>
          <p:cNvPr id="644" name="Google Shape;644;p29"/>
          <p:cNvSpPr txBox="1"/>
          <p:nvPr/>
        </p:nvSpPr>
        <p:spPr>
          <a:xfrm>
            <a:off x="5486400" y="-434512"/>
            <a:ext cx="2743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Background Result</a:t>
            </a:r>
            <a:endParaRPr/>
          </a:p>
        </p:txBody>
      </p:sp>
      <p:grpSp>
        <p:nvGrpSpPr>
          <p:cNvPr id="645" name="Google Shape;645;p29"/>
          <p:cNvGrpSpPr/>
          <p:nvPr/>
        </p:nvGrpSpPr>
        <p:grpSpPr>
          <a:xfrm>
            <a:off x="8534400" y="1901642"/>
            <a:ext cx="3596640" cy="553998"/>
            <a:chOff x="8534400" y="2129085"/>
            <a:chExt cx="3596640" cy="553998"/>
          </a:xfrm>
        </p:grpSpPr>
        <p:sp>
          <p:nvSpPr>
            <p:cNvPr id="646" name="Google Shape;646;p29"/>
            <p:cNvSpPr txBox="1"/>
            <p:nvPr/>
          </p:nvSpPr>
          <p:spPr>
            <a:xfrm>
              <a:off x="853440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1</a:t>
              </a:r>
              <a:endParaRPr/>
            </a:p>
          </p:txBody>
        </p:sp>
        <p:sp>
          <p:nvSpPr>
            <p:cNvPr id="647" name="Google Shape;647;p29"/>
            <p:cNvSpPr txBox="1"/>
            <p:nvPr/>
          </p:nvSpPr>
          <p:spPr>
            <a:xfrm>
              <a:off x="941832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Ground Truth Foreground</a:t>
              </a:r>
              <a:endParaRPr/>
            </a:p>
          </p:txBody>
        </p:sp>
        <p:sp>
          <p:nvSpPr>
            <p:cNvPr id="648" name="Google Shape;648;p29"/>
            <p:cNvSpPr txBox="1"/>
            <p:nvPr/>
          </p:nvSpPr>
          <p:spPr>
            <a:xfrm>
              <a:off x="1036320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Foreground Generation Result</a:t>
              </a:r>
              <a:endParaRPr/>
            </a:p>
          </p:txBody>
        </p:sp>
        <p:sp>
          <p:nvSpPr>
            <p:cNvPr id="649" name="Google Shape;649;p29"/>
            <p:cNvSpPr txBox="1"/>
            <p:nvPr/>
          </p:nvSpPr>
          <p:spPr>
            <a:xfrm>
              <a:off x="1124712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2</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Methodology</a:t>
            </a:r>
            <a:endParaRPr/>
          </a:p>
        </p:txBody>
      </p:sp>
      <p:sp>
        <p:nvSpPr>
          <p:cNvPr id="97" name="Google Shape;97;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dk1"/>
              </a:buClr>
              <a:buSzPts val="2590"/>
              <a:buChar char="•"/>
            </a:pPr>
            <a:r>
              <a:rPr lang="en-US" sz="2590"/>
              <a:t>Our model is composed of 4 parts.</a:t>
            </a:r>
            <a:endParaRPr/>
          </a:p>
          <a:p>
            <a:pPr indent="-228600" lvl="1" marL="685800" rtl="0" algn="l">
              <a:lnSpc>
                <a:spcPct val="70000"/>
              </a:lnSpc>
              <a:spcBef>
                <a:spcPts val="500"/>
              </a:spcBef>
              <a:spcAft>
                <a:spcPts val="0"/>
              </a:spcAft>
              <a:buClr>
                <a:schemeClr val="dk1"/>
              </a:buClr>
              <a:buSzPts val="2220"/>
              <a:buChar char="•"/>
            </a:pPr>
            <a:r>
              <a:rPr lang="en-US" sz="2220"/>
              <a:t>VAE encode, which can encode the video residual information. Based on the Kulback-Leibler divergence limited Gaussian distribution latent vectors and sampling, we can predict multiple possibilities into the future and generate images with various contents.</a:t>
            </a:r>
            <a:endParaRPr/>
          </a:p>
          <a:p>
            <a:pPr indent="-228600" lvl="1" marL="685800" rtl="0" algn="l">
              <a:lnSpc>
                <a:spcPct val="70000"/>
              </a:lnSpc>
              <a:spcBef>
                <a:spcPts val="500"/>
              </a:spcBef>
              <a:spcAft>
                <a:spcPts val="0"/>
              </a:spcAft>
              <a:buClr>
                <a:schemeClr val="dk1"/>
              </a:buClr>
              <a:buSzPts val="2220"/>
              <a:buChar char="•"/>
            </a:pPr>
            <a:r>
              <a:rPr lang="en-US" sz="2220"/>
              <a:t> A HRNet based background generation model, which receives images and segmentations and then interpolate/extrapolate RGB-frames and segmentation map.</a:t>
            </a:r>
            <a:endParaRPr/>
          </a:p>
          <a:p>
            <a:pPr indent="-228600" lvl="1" marL="685800" rtl="0" algn="l">
              <a:lnSpc>
                <a:spcPct val="70000"/>
              </a:lnSpc>
              <a:spcBef>
                <a:spcPts val="500"/>
              </a:spcBef>
              <a:spcAft>
                <a:spcPts val="0"/>
              </a:spcAft>
              <a:buClr>
                <a:schemeClr val="dk1"/>
              </a:buClr>
              <a:buSzPts val="2220"/>
              <a:buChar char="•"/>
            </a:pPr>
            <a:r>
              <a:rPr lang="en-US" sz="2220"/>
              <a:t>A tracking-based foreground object generator. We use PANet to detect objects in the frames and then use Siamese-RPN++ to track those objects. Based on the tracking boxes and segmentations, we crop and mask the foreground objects out, then send them to a U-net to produce foreground objects and corresponding segmentations. </a:t>
            </a:r>
            <a:endParaRPr/>
          </a:p>
          <a:p>
            <a:pPr indent="-228600" lvl="1" marL="685800" rtl="0" algn="l">
              <a:lnSpc>
                <a:spcPct val="70000"/>
              </a:lnSpc>
              <a:spcBef>
                <a:spcPts val="500"/>
              </a:spcBef>
              <a:spcAft>
                <a:spcPts val="0"/>
              </a:spcAft>
              <a:buClr>
                <a:schemeClr val="dk1"/>
              </a:buClr>
              <a:buSzPts val="2220"/>
              <a:buChar char="•"/>
            </a:pPr>
            <a:r>
              <a:rPr lang="en-US" sz="2220"/>
              <a:t>A composition model. We then use a U-net to combine the generated background and foreground. A capacity module is used to limit the number of generated foreground objects into 10.  </a:t>
            </a:r>
            <a:endParaRPr/>
          </a:p>
          <a:p>
            <a:pPr indent="-228600" lvl="0" marL="228600" rtl="0" algn="l">
              <a:lnSpc>
                <a:spcPct val="70000"/>
              </a:lnSpc>
              <a:spcBef>
                <a:spcPts val="1000"/>
              </a:spcBef>
              <a:spcAft>
                <a:spcPts val="0"/>
              </a:spcAft>
              <a:buClr>
                <a:schemeClr val="dk1"/>
              </a:buClr>
              <a:buSzPts val="2590"/>
              <a:buChar char="•"/>
            </a:pPr>
            <a:r>
              <a:rPr lang="en-US" sz="2590"/>
              <a:t>Overview Architecture refers to next page.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TrackNet 108</a:t>
            </a:r>
            <a:endParaRPr/>
          </a:p>
        </p:txBody>
      </p:sp>
      <p:sp>
        <p:nvSpPr>
          <p:cNvPr id="655" name="Google Shape;655;p30"/>
          <p:cNvSpPr txBox="1"/>
          <p:nvPr/>
        </p:nvSpPr>
        <p:spPr>
          <a:xfrm>
            <a:off x="1898875" y="1379269"/>
            <a:ext cx="16287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E20-100</a:t>
            </a:r>
            <a:endParaRPr/>
          </a:p>
        </p:txBody>
      </p:sp>
      <p:pic>
        <p:nvPicPr>
          <p:cNvPr descr="A close up of a car&#10;&#10;Description automatically generated" id="656" name="Google Shape;656;p30"/>
          <p:cNvPicPr preferRelativeResize="0"/>
          <p:nvPr/>
        </p:nvPicPr>
        <p:blipFill rotWithShape="1">
          <a:blip r:embed="rId3">
            <a:alphaModFix/>
          </a:blip>
          <a:srcRect b="0" l="0" r="0" t="0"/>
          <a:stretch/>
        </p:blipFill>
        <p:spPr>
          <a:xfrm>
            <a:off x="0" y="2704832"/>
            <a:ext cx="10972800" cy="4144524"/>
          </a:xfrm>
          <a:prstGeom prst="rect">
            <a:avLst/>
          </a:prstGeom>
          <a:noFill/>
          <a:ln>
            <a:noFill/>
          </a:ln>
        </p:spPr>
      </p:pic>
      <p:pic>
        <p:nvPicPr>
          <p:cNvPr descr="A picture containing bus&#10;&#10;Description automatically generated" id="657" name="Google Shape;657;p30"/>
          <p:cNvPicPr preferRelativeResize="0"/>
          <p:nvPr/>
        </p:nvPicPr>
        <p:blipFill rotWithShape="1">
          <a:blip r:embed="rId4">
            <a:alphaModFix/>
          </a:blip>
          <a:srcRect b="0" l="0" r="0" t="0"/>
          <a:stretch/>
        </p:blipFill>
        <p:spPr>
          <a:xfrm>
            <a:off x="8534400" y="0"/>
            <a:ext cx="3657600" cy="1834427"/>
          </a:xfrm>
          <a:prstGeom prst="rect">
            <a:avLst/>
          </a:prstGeom>
          <a:noFill/>
          <a:ln>
            <a:noFill/>
          </a:ln>
        </p:spPr>
      </p:pic>
      <p:pic>
        <p:nvPicPr>
          <p:cNvPr descr="A picture containing photo, grass, road, sitting&#10;&#10;Description automatically generated" id="658" name="Google Shape;658;p30"/>
          <p:cNvPicPr preferRelativeResize="0"/>
          <p:nvPr/>
        </p:nvPicPr>
        <p:blipFill rotWithShape="1">
          <a:blip r:embed="rId5">
            <a:alphaModFix/>
          </a:blip>
          <a:srcRect b="0" l="0" r="0" t="0"/>
          <a:stretch/>
        </p:blipFill>
        <p:spPr>
          <a:xfrm>
            <a:off x="5486400" y="-55301"/>
            <a:ext cx="2743200" cy="2760133"/>
          </a:xfrm>
          <a:prstGeom prst="rect">
            <a:avLst/>
          </a:prstGeom>
          <a:noFill/>
          <a:ln>
            <a:noFill/>
          </a:ln>
        </p:spPr>
      </p:pic>
      <p:grpSp>
        <p:nvGrpSpPr>
          <p:cNvPr id="659" name="Google Shape;659;p30"/>
          <p:cNvGrpSpPr/>
          <p:nvPr/>
        </p:nvGrpSpPr>
        <p:grpSpPr>
          <a:xfrm>
            <a:off x="0" y="6990080"/>
            <a:ext cx="10972800" cy="379492"/>
            <a:chOff x="0" y="6990080"/>
            <a:chExt cx="10972800" cy="379492"/>
          </a:xfrm>
        </p:grpSpPr>
        <p:grpSp>
          <p:nvGrpSpPr>
            <p:cNvPr id="660" name="Google Shape;660;p30"/>
            <p:cNvGrpSpPr/>
            <p:nvPr/>
          </p:nvGrpSpPr>
          <p:grpSpPr>
            <a:xfrm>
              <a:off x="0" y="6990080"/>
              <a:ext cx="8199120" cy="379492"/>
              <a:chOff x="0" y="6990080"/>
              <a:chExt cx="8199120" cy="379492"/>
            </a:xfrm>
          </p:grpSpPr>
          <p:sp>
            <p:nvSpPr>
              <p:cNvPr id="661" name="Google Shape;661;p30"/>
              <p:cNvSpPr txBox="1"/>
              <p:nvPr/>
            </p:nvSpPr>
            <p:spPr>
              <a:xfrm>
                <a:off x="0" y="700024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1</a:t>
                </a:r>
                <a:endParaRPr/>
              </a:p>
            </p:txBody>
          </p:sp>
          <p:sp>
            <p:nvSpPr>
              <p:cNvPr id="662" name="Google Shape;662;p30"/>
              <p:cNvSpPr txBox="1"/>
              <p:nvPr/>
            </p:nvSpPr>
            <p:spPr>
              <a:xfrm>
                <a:off x="27432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663" name="Google Shape;663;p30"/>
              <p:cNvSpPr txBox="1"/>
              <p:nvPr/>
            </p:nvSpPr>
            <p:spPr>
              <a:xfrm>
                <a:off x="545592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Composition Result</a:t>
                </a:r>
                <a:endParaRPr/>
              </a:p>
            </p:txBody>
          </p:sp>
        </p:grpSp>
        <p:sp>
          <p:nvSpPr>
            <p:cNvPr id="664" name="Google Shape;664;p30"/>
            <p:cNvSpPr txBox="1"/>
            <p:nvPr/>
          </p:nvSpPr>
          <p:spPr>
            <a:xfrm>
              <a:off x="82296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2</a:t>
              </a:r>
              <a:endParaRPr/>
            </a:p>
          </p:txBody>
        </p:sp>
      </p:grpSp>
      <p:sp>
        <p:nvSpPr>
          <p:cNvPr id="665" name="Google Shape;665;p30"/>
          <p:cNvSpPr txBox="1"/>
          <p:nvPr/>
        </p:nvSpPr>
        <p:spPr>
          <a:xfrm>
            <a:off x="5486400" y="-434512"/>
            <a:ext cx="2743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Background Result</a:t>
            </a:r>
            <a:endParaRPr/>
          </a:p>
        </p:txBody>
      </p:sp>
      <p:grpSp>
        <p:nvGrpSpPr>
          <p:cNvPr id="666" name="Google Shape;666;p30"/>
          <p:cNvGrpSpPr/>
          <p:nvPr/>
        </p:nvGrpSpPr>
        <p:grpSpPr>
          <a:xfrm>
            <a:off x="8534400" y="1901642"/>
            <a:ext cx="3596640" cy="553998"/>
            <a:chOff x="8534400" y="2129085"/>
            <a:chExt cx="3596640" cy="553998"/>
          </a:xfrm>
        </p:grpSpPr>
        <p:sp>
          <p:nvSpPr>
            <p:cNvPr id="667" name="Google Shape;667;p30"/>
            <p:cNvSpPr txBox="1"/>
            <p:nvPr/>
          </p:nvSpPr>
          <p:spPr>
            <a:xfrm>
              <a:off x="853440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1</a:t>
              </a:r>
              <a:endParaRPr/>
            </a:p>
          </p:txBody>
        </p:sp>
        <p:sp>
          <p:nvSpPr>
            <p:cNvPr id="668" name="Google Shape;668;p30"/>
            <p:cNvSpPr txBox="1"/>
            <p:nvPr/>
          </p:nvSpPr>
          <p:spPr>
            <a:xfrm>
              <a:off x="941832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Ground Truth Foreground</a:t>
              </a:r>
              <a:endParaRPr/>
            </a:p>
          </p:txBody>
        </p:sp>
        <p:sp>
          <p:nvSpPr>
            <p:cNvPr id="669" name="Google Shape;669;p30"/>
            <p:cNvSpPr txBox="1"/>
            <p:nvPr/>
          </p:nvSpPr>
          <p:spPr>
            <a:xfrm>
              <a:off x="1036320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Foreground Generation Result</a:t>
              </a:r>
              <a:endParaRPr/>
            </a:p>
          </p:txBody>
        </p:sp>
        <p:sp>
          <p:nvSpPr>
            <p:cNvPr id="670" name="Google Shape;670;p30"/>
            <p:cNvSpPr txBox="1"/>
            <p:nvPr/>
          </p:nvSpPr>
          <p:spPr>
            <a:xfrm>
              <a:off x="1124712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2</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grpSp>
        <p:nvGrpSpPr>
          <p:cNvPr id="102" name="Google Shape;102;p4"/>
          <p:cNvGrpSpPr/>
          <p:nvPr/>
        </p:nvGrpSpPr>
        <p:grpSpPr>
          <a:xfrm>
            <a:off x="-13207942" y="-4162002"/>
            <a:ext cx="37325876" cy="12435900"/>
            <a:chOff x="-14960017" y="-3268227"/>
            <a:chExt cx="37325876" cy="12435900"/>
          </a:xfrm>
        </p:grpSpPr>
        <p:sp>
          <p:nvSpPr>
            <p:cNvPr id="103" name="Google Shape;103;p4"/>
            <p:cNvSpPr/>
            <p:nvPr/>
          </p:nvSpPr>
          <p:spPr>
            <a:xfrm>
              <a:off x="-14960017" y="-3268227"/>
              <a:ext cx="31607700" cy="12435900"/>
            </a:xfrm>
            <a:prstGeom prst="rect">
              <a:avLst/>
            </a:prstGeom>
            <a:solidFill>
              <a:srgbClr val="BBD6E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04" name="Google Shape;104;p4"/>
            <p:cNvGrpSpPr/>
            <p:nvPr/>
          </p:nvGrpSpPr>
          <p:grpSpPr>
            <a:xfrm>
              <a:off x="-8252425" y="-3256164"/>
              <a:ext cx="30618284" cy="11188631"/>
              <a:chOff x="-3619465" y="-1092084"/>
              <a:chExt cx="30618284" cy="11188631"/>
            </a:xfrm>
          </p:grpSpPr>
          <p:grpSp>
            <p:nvGrpSpPr>
              <p:cNvPr id="105" name="Google Shape;105;p4"/>
              <p:cNvGrpSpPr/>
              <p:nvPr/>
            </p:nvGrpSpPr>
            <p:grpSpPr>
              <a:xfrm>
                <a:off x="-3619465" y="-1092084"/>
                <a:ext cx="30389512" cy="11188631"/>
                <a:chOff x="-3619465" y="-1092084"/>
                <a:chExt cx="30389512" cy="11188631"/>
              </a:xfrm>
            </p:grpSpPr>
            <p:pic>
              <p:nvPicPr>
                <p:cNvPr descr="A picture containing road, building, court, woman&#10;&#10;Description automatically generated" id="106" name="Google Shape;106;p4"/>
                <p:cNvPicPr preferRelativeResize="0"/>
                <p:nvPr/>
              </p:nvPicPr>
              <p:blipFill rotWithShape="1">
                <a:blip r:embed="rId3">
                  <a:alphaModFix/>
                </a:blip>
                <a:srcRect b="34522" l="0" r="74913" t="33624"/>
                <a:stretch/>
              </p:blipFill>
              <p:spPr>
                <a:xfrm>
                  <a:off x="3581660" y="4564640"/>
                  <a:ext cx="2743200" cy="1320976"/>
                </a:xfrm>
                <a:prstGeom prst="rect">
                  <a:avLst/>
                </a:prstGeom>
                <a:noFill/>
                <a:ln>
                  <a:noFill/>
                </a:ln>
              </p:spPr>
            </p:pic>
            <p:pic>
              <p:nvPicPr>
                <p:cNvPr descr="A picture containing road, building, court, woman&#10;&#10;Description automatically generated" id="107" name="Google Shape;107;p4"/>
                <p:cNvPicPr preferRelativeResize="0"/>
                <p:nvPr/>
              </p:nvPicPr>
              <p:blipFill rotWithShape="1">
                <a:blip r:embed="rId3">
                  <a:alphaModFix/>
                </a:blip>
                <a:srcRect b="33950" l="74826" r="0" t="34196"/>
                <a:stretch/>
              </p:blipFill>
              <p:spPr>
                <a:xfrm>
                  <a:off x="3594755" y="6065701"/>
                  <a:ext cx="2743200" cy="1316422"/>
                </a:xfrm>
                <a:prstGeom prst="rect">
                  <a:avLst/>
                </a:prstGeom>
                <a:noFill/>
                <a:ln>
                  <a:noFill/>
                </a:ln>
              </p:spPr>
            </p:pic>
            <p:cxnSp>
              <p:nvCxnSpPr>
                <p:cNvPr id="108" name="Google Shape;108;p4"/>
                <p:cNvCxnSpPr>
                  <a:stCxn id="109" idx="0"/>
                </p:cNvCxnSpPr>
                <p:nvPr/>
              </p:nvCxnSpPr>
              <p:spPr>
                <a:xfrm rot="10800000">
                  <a:off x="990792" y="8135941"/>
                  <a:ext cx="0" cy="369900"/>
                </a:xfrm>
                <a:prstGeom prst="straightConnector1">
                  <a:avLst/>
                </a:prstGeom>
                <a:noFill/>
                <a:ln cap="flat" cmpd="sng" w="9525">
                  <a:solidFill>
                    <a:schemeClr val="accent1"/>
                  </a:solidFill>
                  <a:prstDash val="solid"/>
                  <a:miter lim="800000"/>
                  <a:headEnd len="sm" w="sm" type="none"/>
                  <a:tailEnd len="med" w="med" type="triangle"/>
                </a:ln>
              </p:spPr>
            </p:cxnSp>
            <p:grpSp>
              <p:nvGrpSpPr>
                <p:cNvPr id="110" name="Google Shape;110;p4"/>
                <p:cNvGrpSpPr/>
                <p:nvPr/>
              </p:nvGrpSpPr>
              <p:grpSpPr>
                <a:xfrm>
                  <a:off x="-3619465" y="1031044"/>
                  <a:ext cx="16430741" cy="9065503"/>
                  <a:chOff x="469297" y="1328737"/>
                  <a:chExt cx="16430741" cy="9065503"/>
                </a:xfrm>
              </p:grpSpPr>
              <p:sp>
                <p:nvSpPr>
                  <p:cNvPr id="111" name="Google Shape;111;p4"/>
                  <p:cNvSpPr/>
                  <p:nvPr/>
                </p:nvSpPr>
                <p:spPr>
                  <a:xfrm>
                    <a:off x="5734966" y="2895484"/>
                    <a:ext cx="11165072" cy="1786764"/>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Calibri"/>
                      <a:ea typeface="Calibri"/>
                      <a:cs typeface="Calibri"/>
                      <a:sym typeface="Calibri"/>
                    </a:endParaRPr>
                  </a:p>
                </p:txBody>
              </p:sp>
              <p:grpSp>
                <p:nvGrpSpPr>
                  <p:cNvPr id="112" name="Google Shape;112;p4"/>
                  <p:cNvGrpSpPr/>
                  <p:nvPr/>
                </p:nvGrpSpPr>
                <p:grpSpPr>
                  <a:xfrm>
                    <a:off x="479184" y="1328737"/>
                    <a:ext cx="3019425" cy="1707814"/>
                    <a:chOff x="479184" y="1328737"/>
                    <a:chExt cx="3019425" cy="1707814"/>
                  </a:xfrm>
                </p:grpSpPr>
                <p:pic>
                  <p:nvPicPr>
                    <p:cNvPr descr="A picture containing road, building, court, woman&#10;&#10;Description automatically generated" id="113" name="Google Shape;113;p4"/>
                    <p:cNvPicPr preferRelativeResize="0"/>
                    <p:nvPr/>
                  </p:nvPicPr>
                  <p:blipFill rotWithShape="1">
                    <a:blip r:embed="rId3">
                      <a:alphaModFix/>
                    </a:blip>
                    <a:srcRect b="0" l="0" r="74826" t="66354"/>
                    <a:stretch/>
                  </p:blipFill>
                  <p:spPr>
                    <a:xfrm>
                      <a:off x="479184" y="1328737"/>
                      <a:ext cx="2762250" cy="1400175"/>
                    </a:xfrm>
                    <a:prstGeom prst="rect">
                      <a:avLst/>
                    </a:prstGeom>
                    <a:noFill/>
                    <a:ln>
                      <a:noFill/>
                    </a:ln>
                  </p:spPr>
                </p:pic>
                <p:pic>
                  <p:nvPicPr>
                    <p:cNvPr descr="A picture containing road, building, court, woman&#10;&#10;Description automatically generated" id="114" name="Google Shape;114;p4"/>
                    <p:cNvPicPr preferRelativeResize="0"/>
                    <p:nvPr/>
                  </p:nvPicPr>
                  <p:blipFill rotWithShape="1">
                    <a:blip r:embed="rId3">
                      <a:alphaModFix/>
                    </a:blip>
                    <a:srcRect b="66040" l="0" r="74913" t="-229"/>
                    <a:stretch/>
                  </p:blipFill>
                  <p:spPr>
                    <a:xfrm>
                      <a:off x="745884" y="1613758"/>
                      <a:ext cx="2752725" cy="1422793"/>
                    </a:xfrm>
                    <a:prstGeom prst="rect">
                      <a:avLst/>
                    </a:prstGeom>
                    <a:noFill/>
                    <a:ln>
                      <a:noFill/>
                    </a:ln>
                  </p:spPr>
                </p:pic>
              </p:grpSp>
              <p:grpSp>
                <p:nvGrpSpPr>
                  <p:cNvPr id="115" name="Google Shape;115;p4"/>
                  <p:cNvGrpSpPr/>
                  <p:nvPr/>
                </p:nvGrpSpPr>
                <p:grpSpPr>
                  <a:xfrm>
                    <a:off x="469297" y="3180222"/>
                    <a:ext cx="3029312" cy="1594645"/>
                    <a:chOff x="479184" y="3934618"/>
                    <a:chExt cx="3029312" cy="1594645"/>
                  </a:xfrm>
                </p:grpSpPr>
                <p:pic>
                  <p:nvPicPr>
                    <p:cNvPr descr="A picture containing road, building, court, woman&#10;&#10;Description automatically generated" id="116" name="Google Shape;116;p4"/>
                    <p:cNvPicPr preferRelativeResize="0"/>
                    <p:nvPr/>
                  </p:nvPicPr>
                  <p:blipFill rotWithShape="1">
                    <a:blip r:embed="rId3">
                      <a:alphaModFix/>
                    </a:blip>
                    <a:srcRect b="0" l="24913" r="49913" t="66354"/>
                    <a:stretch/>
                  </p:blipFill>
                  <p:spPr>
                    <a:xfrm>
                      <a:off x="479184" y="3934618"/>
                      <a:ext cx="2762250" cy="1400175"/>
                    </a:xfrm>
                    <a:prstGeom prst="rect">
                      <a:avLst/>
                    </a:prstGeom>
                    <a:noFill/>
                    <a:ln>
                      <a:noFill/>
                    </a:ln>
                  </p:spPr>
                </p:pic>
                <p:pic>
                  <p:nvPicPr>
                    <p:cNvPr descr="A picture containing road, building, court, woman&#10;&#10;Description automatically generated" id="117" name="Google Shape;117;p4"/>
                    <p:cNvPicPr preferRelativeResize="0"/>
                    <p:nvPr/>
                  </p:nvPicPr>
                  <p:blipFill rotWithShape="1">
                    <a:blip r:embed="rId3">
                      <a:alphaModFix/>
                    </a:blip>
                    <a:srcRect b="68147" l="74826" r="0" t="0"/>
                    <a:stretch/>
                  </p:blipFill>
                  <p:spPr>
                    <a:xfrm>
                      <a:off x="746246" y="4203699"/>
                      <a:ext cx="2762250" cy="1325564"/>
                    </a:xfrm>
                    <a:prstGeom prst="rect">
                      <a:avLst/>
                    </a:prstGeom>
                    <a:noFill/>
                    <a:ln>
                      <a:noFill/>
                    </a:ln>
                  </p:spPr>
                </p:pic>
              </p:grpSp>
              <p:cxnSp>
                <p:nvCxnSpPr>
                  <p:cNvPr id="118" name="Google Shape;118;p4"/>
                  <p:cNvCxnSpPr>
                    <a:stCxn id="114" idx="3"/>
                  </p:cNvCxnSpPr>
                  <p:nvPr/>
                </p:nvCxnSpPr>
                <p:spPr>
                  <a:xfrm>
                    <a:off x="3498609" y="2325155"/>
                    <a:ext cx="1303200" cy="855000"/>
                  </a:xfrm>
                  <a:prstGeom prst="bentConnector3">
                    <a:avLst>
                      <a:gd fmla="val 50000" name="adj1"/>
                    </a:avLst>
                  </a:prstGeom>
                  <a:noFill/>
                  <a:ln cap="flat" cmpd="sng" w="63500">
                    <a:solidFill>
                      <a:schemeClr val="dk1"/>
                    </a:solidFill>
                    <a:prstDash val="solid"/>
                    <a:miter lim="800000"/>
                    <a:headEnd len="sm" w="sm" type="none"/>
                    <a:tailEnd len="sm" w="sm" type="triangle"/>
                  </a:ln>
                </p:spPr>
              </p:cxnSp>
              <p:cxnSp>
                <p:nvCxnSpPr>
                  <p:cNvPr id="119" name="Google Shape;119;p4"/>
                  <p:cNvCxnSpPr>
                    <a:stCxn id="117" idx="3"/>
                  </p:cNvCxnSpPr>
                  <p:nvPr/>
                </p:nvCxnSpPr>
                <p:spPr>
                  <a:xfrm flipH="1" rot="10800000">
                    <a:off x="3498609" y="3180285"/>
                    <a:ext cx="651600" cy="931800"/>
                  </a:xfrm>
                  <a:prstGeom prst="bentConnector2">
                    <a:avLst/>
                  </a:prstGeom>
                  <a:noFill/>
                  <a:ln cap="flat" cmpd="sng" w="63500">
                    <a:solidFill>
                      <a:schemeClr val="dk1"/>
                    </a:solidFill>
                    <a:prstDash val="solid"/>
                    <a:miter lim="800000"/>
                    <a:headEnd len="sm" w="sm" type="none"/>
                    <a:tailEnd len="sm" w="sm" type="triangle"/>
                  </a:ln>
                </p:spPr>
              </p:cxnSp>
              <p:grpSp>
                <p:nvGrpSpPr>
                  <p:cNvPr id="120" name="Google Shape;120;p4"/>
                  <p:cNvGrpSpPr/>
                  <p:nvPr/>
                </p:nvGrpSpPr>
                <p:grpSpPr>
                  <a:xfrm>
                    <a:off x="3265055" y="3353009"/>
                    <a:ext cx="3706156" cy="7041231"/>
                    <a:chOff x="6693521" y="1291762"/>
                    <a:chExt cx="3706156" cy="7041231"/>
                  </a:xfrm>
                </p:grpSpPr>
                <p:grpSp>
                  <p:nvGrpSpPr>
                    <p:cNvPr id="121" name="Google Shape;121;p4"/>
                    <p:cNvGrpSpPr/>
                    <p:nvPr/>
                  </p:nvGrpSpPr>
                  <p:grpSpPr>
                    <a:xfrm>
                      <a:off x="6693521" y="3180077"/>
                      <a:ext cx="3706156" cy="5152916"/>
                      <a:chOff x="2947407" y="3321789"/>
                      <a:chExt cx="3706156" cy="5152916"/>
                    </a:xfrm>
                  </p:grpSpPr>
                  <p:grpSp>
                    <p:nvGrpSpPr>
                      <p:cNvPr id="122" name="Google Shape;122;p4"/>
                      <p:cNvGrpSpPr/>
                      <p:nvPr/>
                    </p:nvGrpSpPr>
                    <p:grpSpPr>
                      <a:xfrm>
                        <a:off x="3726264" y="5200400"/>
                        <a:ext cx="1977221" cy="931864"/>
                        <a:chOff x="3726264" y="5200400"/>
                        <a:chExt cx="1977221" cy="931864"/>
                      </a:xfrm>
                    </p:grpSpPr>
                    <p:sp>
                      <p:nvSpPr>
                        <p:cNvPr id="123" name="Google Shape;123;p4"/>
                        <p:cNvSpPr/>
                        <p:nvPr/>
                      </p:nvSpPr>
                      <p:spPr>
                        <a:xfrm flipH="1" rot="10800000">
                          <a:off x="3726264" y="5200400"/>
                          <a:ext cx="1977221" cy="931864"/>
                        </a:xfrm>
                        <a:prstGeom prst="flowChartManualOperation">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Calibri"/>
                            <a:ea typeface="Calibri"/>
                            <a:cs typeface="Calibri"/>
                            <a:sym typeface="Calibri"/>
                          </a:endParaRPr>
                        </a:p>
                      </p:txBody>
                    </p:sp>
                    <p:sp>
                      <p:nvSpPr>
                        <p:cNvPr id="124" name="Google Shape;124;p4"/>
                        <p:cNvSpPr txBox="1"/>
                        <p:nvPr/>
                      </p:nvSpPr>
                      <p:spPr>
                        <a:xfrm>
                          <a:off x="4178403" y="5402782"/>
                          <a:ext cx="109403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Calibri"/>
                              <a:ea typeface="Calibri"/>
                              <a:cs typeface="Calibri"/>
                              <a:sym typeface="Calibri"/>
                            </a:rPr>
                            <a:t>Video Encoder</a:t>
                          </a:r>
                          <a:endParaRPr/>
                        </a:p>
                      </p:txBody>
                    </p:sp>
                  </p:grpSp>
                  <p:cxnSp>
                    <p:nvCxnSpPr>
                      <p:cNvPr id="125" name="Google Shape;125;p4"/>
                      <p:cNvCxnSpPr>
                        <a:stCxn id="123" idx="2"/>
                      </p:cNvCxnSpPr>
                      <p:nvPr/>
                    </p:nvCxnSpPr>
                    <p:spPr>
                      <a:xfrm rot="10800000">
                        <a:off x="4253475" y="4896200"/>
                        <a:ext cx="461400" cy="304200"/>
                      </a:xfrm>
                      <a:prstGeom prst="straightConnector1">
                        <a:avLst/>
                      </a:prstGeom>
                      <a:noFill/>
                      <a:ln cap="flat" cmpd="sng" w="63500">
                        <a:solidFill>
                          <a:schemeClr val="accent1"/>
                        </a:solidFill>
                        <a:prstDash val="solid"/>
                        <a:miter lim="800000"/>
                        <a:headEnd len="sm" w="sm" type="none"/>
                        <a:tailEnd len="sm" w="sm" type="triangle"/>
                      </a:ln>
                    </p:spPr>
                  </p:cxnSp>
                  <p:cxnSp>
                    <p:nvCxnSpPr>
                      <p:cNvPr id="126" name="Google Shape;126;p4"/>
                      <p:cNvCxnSpPr/>
                      <p:nvPr/>
                    </p:nvCxnSpPr>
                    <p:spPr>
                      <a:xfrm flipH="1" rot="10800000">
                        <a:off x="4711364" y="4889311"/>
                        <a:ext cx="427795" cy="296514"/>
                      </a:xfrm>
                      <a:prstGeom prst="straightConnector1">
                        <a:avLst/>
                      </a:prstGeom>
                      <a:noFill/>
                      <a:ln cap="flat" cmpd="sng" w="63500">
                        <a:solidFill>
                          <a:schemeClr val="accent1"/>
                        </a:solidFill>
                        <a:prstDash val="solid"/>
                        <a:miter lim="800000"/>
                        <a:headEnd len="sm" w="sm" type="none"/>
                        <a:tailEnd len="sm" w="sm" type="triangle"/>
                      </a:ln>
                    </p:spPr>
                  </p:cxnSp>
                  <p:sp>
                    <p:nvSpPr>
                      <p:cNvPr id="127" name="Google Shape;127;p4"/>
                      <p:cNvSpPr/>
                      <p:nvPr/>
                    </p:nvSpPr>
                    <p:spPr>
                      <a:xfrm>
                        <a:off x="3786971" y="4557939"/>
                        <a:ext cx="856994" cy="31569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1"/>
                            </a:solidFill>
                            <a:latin typeface="Calibri"/>
                            <a:ea typeface="Calibri"/>
                            <a:cs typeface="Calibri"/>
                            <a:sym typeface="Calibri"/>
                          </a:rPr>
                          <a:t>µ</a:t>
                        </a:r>
                        <a:endParaRPr/>
                      </a:p>
                    </p:txBody>
                  </p:sp>
                  <p:sp>
                    <p:nvSpPr>
                      <p:cNvPr id="128" name="Google Shape;128;p4"/>
                      <p:cNvSpPr/>
                      <p:nvPr/>
                    </p:nvSpPr>
                    <p:spPr>
                      <a:xfrm>
                        <a:off x="4740061" y="4557939"/>
                        <a:ext cx="856994" cy="31569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1"/>
                            </a:solidFill>
                            <a:latin typeface="Calibri"/>
                            <a:ea typeface="Calibri"/>
                            <a:cs typeface="Calibri"/>
                            <a:sym typeface="Calibri"/>
                          </a:rPr>
                          <a:t>ө</a:t>
                        </a:r>
                        <a:endParaRPr/>
                      </a:p>
                    </p:txBody>
                  </p:sp>
                  <p:cxnSp>
                    <p:nvCxnSpPr>
                      <p:cNvPr id="129" name="Google Shape;129;p4"/>
                      <p:cNvCxnSpPr>
                        <a:stCxn id="127" idx="0"/>
                        <a:endCxn id="130" idx="2"/>
                      </p:cNvCxnSpPr>
                      <p:nvPr/>
                    </p:nvCxnSpPr>
                    <p:spPr>
                      <a:xfrm flipH="1" rot="10800000">
                        <a:off x="4215468" y="4197339"/>
                        <a:ext cx="465300" cy="360600"/>
                      </a:xfrm>
                      <a:prstGeom prst="straightConnector1">
                        <a:avLst/>
                      </a:prstGeom>
                      <a:noFill/>
                      <a:ln cap="flat" cmpd="sng" w="63500">
                        <a:solidFill>
                          <a:schemeClr val="accent1"/>
                        </a:solidFill>
                        <a:prstDash val="solid"/>
                        <a:miter lim="800000"/>
                        <a:headEnd len="sm" w="sm" type="none"/>
                        <a:tailEnd len="sm" w="sm" type="triangle"/>
                      </a:ln>
                    </p:spPr>
                  </p:cxnSp>
                  <p:sp>
                    <p:nvSpPr>
                      <p:cNvPr id="130" name="Google Shape;130;p4"/>
                      <p:cNvSpPr/>
                      <p:nvPr/>
                    </p:nvSpPr>
                    <p:spPr>
                      <a:xfrm>
                        <a:off x="4120587" y="3814689"/>
                        <a:ext cx="1120107" cy="382639"/>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1"/>
                            </a:solidFill>
                            <a:latin typeface="Calibri"/>
                            <a:ea typeface="Calibri"/>
                            <a:cs typeface="Calibri"/>
                            <a:sym typeface="Calibri"/>
                          </a:rPr>
                          <a:t>sampling</a:t>
                        </a:r>
                        <a:endParaRPr/>
                      </a:p>
                    </p:txBody>
                  </p:sp>
                  <p:cxnSp>
                    <p:nvCxnSpPr>
                      <p:cNvPr id="131" name="Google Shape;131;p4"/>
                      <p:cNvCxnSpPr>
                        <a:stCxn id="128" idx="0"/>
                        <a:endCxn id="130" idx="2"/>
                      </p:cNvCxnSpPr>
                      <p:nvPr/>
                    </p:nvCxnSpPr>
                    <p:spPr>
                      <a:xfrm rot="10800000">
                        <a:off x="4680758" y="4197339"/>
                        <a:ext cx="487800" cy="360600"/>
                      </a:xfrm>
                      <a:prstGeom prst="straightConnector1">
                        <a:avLst/>
                      </a:prstGeom>
                      <a:noFill/>
                      <a:ln cap="flat" cmpd="sng" w="63500">
                        <a:solidFill>
                          <a:schemeClr val="accent1"/>
                        </a:solidFill>
                        <a:prstDash val="solid"/>
                        <a:miter lim="800000"/>
                        <a:headEnd len="sm" w="sm" type="none"/>
                        <a:tailEnd len="sm" w="sm" type="triangle"/>
                      </a:ln>
                    </p:spPr>
                  </p:cxnSp>
                  <p:cxnSp>
                    <p:nvCxnSpPr>
                      <p:cNvPr id="132" name="Google Shape;132;p4"/>
                      <p:cNvCxnSpPr>
                        <a:stCxn id="130" idx="0"/>
                      </p:cNvCxnSpPr>
                      <p:nvPr/>
                    </p:nvCxnSpPr>
                    <p:spPr>
                      <a:xfrm rot="10800000">
                        <a:off x="4680641" y="3321789"/>
                        <a:ext cx="0" cy="492900"/>
                      </a:xfrm>
                      <a:prstGeom prst="straightConnector1">
                        <a:avLst/>
                      </a:prstGeom>
                      <a:noFill/>
                      <a:ln cap="flat" cmpd="sng" w="63500">
                        <a:solidFill>
                          <a:schemeClr val="accent1"/>
                        </a:solidFill>
                        <a:prstDash val="solid"/>
                        <a:miter lim="800000"/>
                        <a:headEnd len="sm" w="sm" type="none"/>
                        <a:tailEnd len="sm" w="sm" type="triangle"/>
                      </a:ln>
                    </p:spPr>
                  </p:cxnSp>
                  <p:grpSp>
                    <p:nvGrpSpPr>
                      <p:cNvPr id="133" name="Google Shape;133;p4"/>
                      <p:cNvGrpSpPr/>
                      <p:nvPr/>
                    </p:nvGrpSpPr>
                    <p:grpSpPr>
                      <a:xfrm>
                        <a:off x="2947407" y="6492875"/>
                        <a:ext cx="3706156" cy="1981830"/>
                        <a:chOff x="1367862" y="5801947"/>
                        <a:chExt cx="3706156" cy="1981830"/>
                      </a:xfrm>
                    </p:grpSpPr>
                    <p:pic>
                      <p:nvPicPr>
                        <p:cNvPr descr="A picture containing road, building, court, woman&#10;&#10;Description automatically generated" id="134" name="Google Shape;134;p4"/>
                        <p:cNvPicPr preferRelativeResize="0"/>
                        <p:nvPr/>
                      </p:nvPicPr>
                      <p:blipFill rotWithShape="1">
                        <a:blip r:embed="rId3">
                          <a:alphaModFix/>
                        </a:blip>
                        <a:srcRect b="66040" l="0" r="74913" t="-229"/>
                        <a:stretch/>
                      </p:blipFill>
                      <p:spPr>
                        <a:xfrm>
                          <a:off x="1367862" y="5801947"/>
                          <a:ext cx="2752725" cy="1422793"/>
                        </a:xfrm>
                        <a:prstGeom prst="rect">
                          <a:avLst/>
                        </a:prstGeom>
                        <a:noFill/>
                        <a:ln>
                          <a:noFill/>
                        </a:ln>
                      </p:spPr>
                    </p:pic>
                    <p:pic>
                      <p:nvPicPr>
                        <p:cNvPr descr="A picture containing road, building, court, woman&#10;&#10;Description automatically generated" id="109" name="Google Shape;109;p4"/>
                        <p:cNvPicPr preferRelativeResize="0"/>
                        <p:nvPr/>
                      </p:nvPicPr>
                      <p:blipFill rotWithShape="1">
                        <a:blip r:embed="rId3">
                          <a:alphaModFix/>
                        </a:blip>
                        <a:srcRect b="66147" l="24913" r="49913" t="206"/>
                        <a:stretch/>
                      </p:blipFill>
                      <p:spPr>
                        <a:xfrm>
                          <a:off x="1801236" y="6193071"/>
                          <a:ext cx="2762250" cy="1400175"/>
                        </a:xfrm>
                        <a:prstGeom prst="rect">
                          <a:avLst/>
                        </a:prstGeom>
                        <a:noFill/>
                        <a:ln>
                          <a:noFill/>
                        </a:ln>
                      </p:spPr>
                    </p:pic>
                    <p:pic>
                      <p:nvPicPr>
                        <p:cNvPr descr="A picture containing road, building, court, woman&#10;&#10;Description automatically generated" id="135" name="Google Shape;135;p4"/>
                        <p:cNvPicPr preferRelativeResize="0"/>
                        <p:nvPr/>
                      </p:nvPicPr>
                      <p:blipFill rotWithShape="1">
                        <a:blip r:embed="rId3">
                          <a:alphaModFix/>
                        </a:blip>
                        <a:srcRect b="68147" l="74826" r="0" t="0"/>
                        <a:stretch/>
                      </p:blipFill>
                      <p:spPr>
                        <a:xfrm>
                          <a:off x="2311768" y="6458213"/>
                          <a:ext cx="2762250" cy="1325564"/>
                        </a:xfrm>
                        <a:prstGeom prst="rect">
                          <a:avLst/>
                        </a:prstGeom>
                        <a:noFill/>
                        <a:ln>
                          <a:noFill/>
                        </a:ln>
                      </p:spPr>
                    </p:pic>
                  </p:grpSp>
                  <p:cxnSp>
                    <p:nvCxnSpPr>
                      <p:cNvPr id="136" name="Google Shape;136;p4"/>
                      <p:cNvCxnSpPr>
                        <a:endCxn id="123" idx="0"/>
                      </p:cNvCxnSpPr>
                      <p:nvPr/>
                    </p:nvCxnSpPr>
                    <p:spPr>
                      <a:xfrm rot="10800000">
                        <a:off x="4714875" y="6132264"/>
                        <a:ext cx="0" cy="340800"/>
                      </a:xfrm>
                      <a:prstGeom prst="straightConnector1">
                        <a:avLst/>
                      </a:prstGeom>
                      <a:noFill/>
                      <a:ln cap="flat" cmpd="sng" w="63500">
                        <a:solidFill>
                          <a:schemeClr val="accent1"/>
                        </a:solidFill>
                        <a:prstDash val="solid"/>
                        <a:miter lim="800000"/>
                        <a:headEnd len="sm" w="sm" type="none"/>
                        <a:tailEnd len="sm" w="sm" type="triangle"/>
                      </a:ln>
                    </p:spPr>
                  </p:cxnSp>
                </p:grpSp>
                <p:sp>
                  <p:nvSpPr>
                    <p:cNvPr id="137" name="Google Shape;137;p4"/>
                    <p:cNvSpPr/>
                    <p:nvPr/>
                  </p:nvSpPr>
                  <p:spPr>
                    <a:xfrm>
                      <a:off x="7401468" y="2252362"/>
                      <a:ext cx="1977221" cy="931864"/>
                    </a:xfrm>
                    <a:prstGeom prst="flowChartManualOperation">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1"/>
                          </a:solidFill>
                          <a:latin typeface="Calibri"/>
                          <a:ea typeface="Calibri"/>
                          <a:cs typeface="Calibri"/>
                          <a:sym typeface="Calibri"/>
                        </a:rPr>
                        <a:t>Residual Decoder</a:t>
                      </a:r>
                      <a:endParaRPr/>
                    </a:p>
                  </p:txBody>
                </p:sp>
                <p:cxnSp>
                  <p:nvCxnSpPr>
                    <p:cNvPr id="138" name="Google Shape;138;p4"/>
                    <p:cNvCxnSpPr>
                      <a:stCxn id="137" idx="0"/>
                    </p:cNvCxnSpPr>
                    <p:nvPr/>
                  </p:nvCxnSpPr>
                  <p:spPr>
                    <a:xfrm rot="10800000">
                      <a:off x="8390078" y="1291762"/>
                      <a:ext cx="0" cy="960600"/>
                    </a:xfrm>
                    <a:prstGeom prst="straightConnector1">
                      <a:avLst/>
                    </a:prstGeom>
                    <a:noFill/>
                    <a:ln cap="flat" cmpd="sng" w="63500">
                      <a:solidFill>
                        <a:schemeClr val="accent1"/>
                      </a:solidFill>
                      <a:prstDash val="solid"/>
                      <a:miter lim="800000"/>
                      <a:headEnd len="sm" w="sm" type="none"/>
                      <a:tailEnd len="sm" w="sm" type="triangle"/>
                    </a:ln>
                  </p:spPr>
                </p:cxnSp>
              </p:grpSp>
              <p:sp>
                <p:nvSpPr>
                  <p:cNvPr id="139" name="Google Shape;139;p4"/>
                  <p:cNvSpPr/>
                  <p:nvPr/>
                </p:nvSpPr>
                <p:spPr>
                  <a:xfrm>
                    <a:off x="4769573" y="2982214"/>
                    <a:ext cx="393192" cy="389328"/>
                  </a:xfrm>
                  <a:prstGeom prst="ellipse">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chemeClr val="lt1"/>
                        </a:solidFill>
                        <a:latin typeface="Calibri"/>
                        <a:ea typeface="Calibri"/>
                        <a:cs typeface="Calibri"/>
                        <a:sym typeface="Calibri"/>
                      </a:rPr>
                      <a:t>+</a:t>
                    </a:r>
                    <a:endParaRPr/>
                  </a:p>
                </p:txBody>
              </p:sp>
              <p:cxnSp>
                <p:nvCxnSpPr>
                  <p:cNvPr id="140" name="Google Shape;140;p4"/>
                  <p:cNvCxnSpPr>
                    <a:stCxn id="139" idx="6"/>
                  </p:cNvCxnSpPr>
                  <p:nvPr/>
                </p:nvCxnSpPr>
                <p:spPr>
                  <a:xfrm>
                    <a:off x="5162765" y="3176878"/>
                    <a:ext cx="594300" cy="23100"/>
                  </a:xfrm>
                  <a:prstGeom prst="straightConnector1">
                    <a:avLst/>
                  </a:prstGeom>
                  <a:noFill/>
                  <a:ln cap="flat" cmpd="sng" w="63500">
                    <a:solidFill>
                      <a:schemeClr val="dk1"/>
                    </a:solidFill>
                    <a:prstDash val="solid"/>
                    <a:miter lim="800000"/>
                    <a:headEnd len="sm" w="sm" type="none"/>
                    <a:tailEnd len="sm" w="sm" type="triangle"/>
                  </a:ln>
                </p:spPr>
              </p:cxnSp>
            </p:grpSp>
            <p:cxnSp>
              <p:nvCxnSpPr>
                <p:cNvPr id="141" name="Google Shape;141;p4"/>
                <p:cNvCxnSpPr/>
                <p:nvPr/>
              </p:nvCxnSpPr>
              <p:spPr>
                <a:xfrm>
                  <a:off x="12680275" y="2873376"/>
                  <a:ext cx="614743" cy="11617"/>
                </a:xfrm>
                <a:prstGeom prst="straightConnector1">
                  <a:avLst/>
                </a:prstGeom>
                <a:noFill/>
                <a:ln cap="flat" cmpd="sng" w="63500">
                  <a:solidFill>
                    <a:schemeClr val="dk1"/>
                  </a:solidFill>
                  <a:prstDash val="solid"/>
                  <a:miter lim="800000"/>
                  <a:headEnd len="sm" w="sm" type="none"/>
                  <a:tailEnd len="sm" w="sm" type="triangle"/>
                </a:ln>
              </p:spPr>
            </p:cxnSp>
            <p:cxnSp>
              <p:nvCxnSpPr>
                <p:cNvPr id="142" name="Google Shape;142;p4"/>
                <p:cNvCxnSpPr>
                  <a:stCxn id="117" idx="2"/>
                  <a:endCxn id="107" idx="1"/>
                </p:cNvCxnSpPr>
                <p:nvPr/>
              </p:nvCxnSpPr>
              <p:spPr>
                <a:xfrm flipH="1" rot="-5400000">
                  <a:off x="-311678" y="2817574"/>
                  <a:ext cx="2246700" cy="5565900"/>
                </a:xfrm>
                <a:prstGeom prst="bentConnector2">
                  <a:avLst/>
                </a:prstGeom>
                <a:noFill/>
                <a:ln cap="flat" cmpd="sng" w="63500">
                  <a:solidFill>
                    <a:schemeClr val="accent2"/>
                  </a:solidFill>
                  <a:prstDash val="solid"/>
                  <a:miter lim="800000"/>
                  <a:headEnd len="sm" w="sm" type="none"/>
                  <a:tailEnd len="sm" w="sm" type="triangle"/>
                </a:ln>
              </p:spPr>
            </p:cxnSp>
            <p:cxnSp>
              <p:nvCxnSpPr>
                <p:cNvPr id="143" name="Google Shape;143;p4"/>
                <p:cNvCxnSpPr>
                  <a:stCxn id="114" idx="0"/>
                  <a:endCxn id="106" idx="1"/>
                </p:cNvCxnSpPr>
                <p:nvPr/>
              </p:nvCxnSpPr>
              <p:spPr>
                <a:xfrm flipH="1" rot="-5400000">
                  <a:off x="-1146916" y="496465"/>
                  <a:ext cx="3909000" cy="5548200"/>
                </a:xfrm>
                <a:prstGeom prst="bentConnector4">
                  <a:avLst>
                    <a:gd fmla="val -5848" name="adj1"/>
                    <a:gd fmla="val 62404" name="adj2"/>
                  </a:avLst>
                </a:prstGeom>
                <a:noFill/>
                <a:ln cap="flat" cmpd="sng" w="63500">
                  <a:solidFill>
                    <a:schemeClr val="accent2"/>
                  </a:solidFill>
                  <a:prstDash val="solid"/>
                  <a:miter lim="800000"/>
                  <a:headEnd len="sm" w="sm" type="none"/>
                  <a:tailEnd len="sm" w="sm" type="triangle"/>
                </a:ln>
              </p:spPr>
            </p:cxnSp>
            <p:grpSp>
              <p:nvGrpSpPr>
                <p:cNvPr id="144" name="Google Shape;144;p4"/>
                <p:cNvGrpSpPr/>
                <p:nvPr/>
              </p:nvGrpSpPr>
              <p:grpSpPr>
                <a:xfrm>
                  <a:off x="8535266" y="4577589"/>
                  <a:ext cx="2747208" cy="2756799"/>
                  <a:chOff x="8535266" y="4577589"/>
                  <a:chExt cx="2747208" cy="2756799"/>
                </a:xfrm>
              </p:grpSpPr>
              <p:grpSp>
                <p:nvGrpSpPr>
                  <p:cNvPr id="145" name="Google Shape;145;p4"/>
                  <p:cNvGrpSpPr/>
                  <p:nvPr/>
                </p:nvGrpSpPr>
                <p:grpSpPr>
                  <a:xfrm>
                    <a:off x="8535266" y="5991462"/>
                    <a:ext cx="2743200" cy="1342926"/>
                    <a:chOff x="6912971" y="5805290"/>
                    <a:chExt cx="2736547" cy="1342926"/>
                  </a:xfrm>
                </p:grpSpPr>
                <p:pic>
                  <p:nvPicPr>
                    <p:cNvPr descr="A picture containing photo, watching, woman, looking&#10;&#10;Description automatically generated" id="146" name="Google Shape;146;p4"/>
                    <p:cNvPicPr preferRelativeResize="0"/>
                    <p:nvPr/>
                  </p:nvPicPr>
                  <p:blipFill rotWithShape="1">
                    <a:blip r:embed="rId5">
                      <a:alphaModFix/>
                    </a:blip>
                    <a:srcRect b="51120" l="0" r="75000" t="0"/>
                    <a:stretch/>
                  </p:blipFill>
                  <p:spPr>
                    <a:xfrm>
                      <a:off x="6912971" y="5805290"/>
                      <a:ext cx="1371600" cy="1338812"/>
                    </a:xfrm>
                    <a:prstGeom prst="rect">
                      <a:avLst/>
                    </a:prstGeom>
                    <a:noFill/>
                    <a:ln>
                      <a:noFill/>
                    </a:ln>
                  </p:spPr>
                </p:pic>
                <p:pic>
                  <p:nvPicPr>
                    <p:cNvPr descr="A picture containing photo, watching, woman, looking&#10;&#10;Description automatically generated" id="147" name="Google Shape;147;p4"/>
                    <p:cNvPicPr preferRelativeResize="0"/>
                    <p:nvPr/>
                  </p:nvPicPr>
                  <p:blipFill rotWithShape="1">
                    <a:blip r:embed="rId5">
                      <a:alphaModFix/>
                    </a:blip>
                    <a:srcRect b="0" l="0" r="75000" t="51119"/>
                    <a:stretch/>
                  </p:blipFill>
                  <p:spPr>
                    <a:xfrm>
                      <a:off x="8277918" y="5809404"/>
                      <a:ext cx="1371600" cy="1338812"/>
                    </a:xfrm>
                    <a:prstGeom prst="rect">
                      <a:avLst/>
                    </a:prstGeom>
                    <a:noFill/>
                    <a:ln>
                      <a:noFill/>
                    </a:ln>
                  </p:spPr>
                </p:pic>
              </p:grpSp>
              <p:grpSp>
                <p:nvGrpSpPr>
                  <p:cNvPr id="148" name="Google Shape;148;p4"/>
                  <p:cNvGrpSpPr/>
                  <p:nvPr/>
                </p:nvGrpSpPr>
                <p:grpSpPr>
                  <a:xfrm>
                    <a:off x="8539273" y="4577589"/>
                    <a:ext cx="2743200" cy="1382404"/>
                    <a:chOff x="6912971" y="4242820"/>
                    <a:chExt cx="2702313" cy="1382404"/>
                  </a:xfrm>
                </p:grpSpPr>
                <p:pic>
                  <p:nvPicPr>
                    <p:cNvPr descr="A picture containing photo, watching, woman, looking&#10;&#10;Description automatically generated" id="149" name="Google Shape;149;p4"/>
                    <p:cNvPicPr preferRelativeResize="0"/>
                    <p:nvPr/>
                  </p:nvPicPr>
                  <p:blipFill rotWithShape="1">
                    <a:blip r:embed="rId5">
                      <a:alphaModFix/>
                    </a:blip>
                    <a:srcRect b="49999" l="74747" r="0" t="-829"/>
                    <a:stretch/>
                  </p:blipFill>
                  <p:spPr>
                    <a:xfrm>
                      <a:off x="6912971" y="4242820"/>
                      <a:ext cx="1371600" cy="1378290"/>
                    </a:xfrm>
                    <a:prstGeom prst="rect">
                      <a:avLst/>
                    </a:prstGeom>
                    <a:noFill/>
                    <a:ln>
                      <a:noFill/>
                    </a:ln>
                  </p:spPr>
                </p:pic>
                <p:pic>
                  <p:nvPicPr>
                    <p:cNvPr descr="A picture containing photo, watching, woman, looking&#10;&#10;Description automatically generated" id="150" name="Google Shape;150;p4"/>
                    <p:cNvPicPr preferRelativeResize="0"/>
                    <p:nvPr/>
                  </p:nvPicPr>
                  <p:blipFill rotWithShape="1">
                    <a:blip r:embed="rId5">
                      <a:alphaModFix/>
                    </a:blip>
                    <a:srcRect b="0" l="74706" r="0" t="49347"/>
                    <a:stretch/>
                  </p:blipFill>
                  <p:spPr>
                    <a:xfrm>
                      <a:off x="8243684" y="4253971"/>
                      <a:ext cx="1371600" cy="1371253"/>
                    </a:xfrm>
                    <a:prstGeom prst="rect">
                      <a:avLst/>
                    </a:prstGeom>
                    <a:noFill/>
                    <a:ln>
                      <a:noFill/>
                    </a:ln>
                  </p:spPr>
                </p:pic>
              </p:grpSp>
            </p:grpSp>
            <p:grpSp>
              <p:nvGrpSpPr>
                <p:cNvPr id="151" name="Google Shape;151;p4"/>
                <p:cNvGrpSpPr/>
                <p:nvPr/>
              </p:nvGrpSpPr>
              <p:grpSpPr>
                <a:xfrm>
                  <a:off x="6324860" y="4943776"/>
                  <a:ext cx="1733294" cy="650031"/>
                  <a:chOff x="6324860" y="4943776"/>
                  <a:chExt cx="1733294" cy="650031"/>
                </a:xfrm>
              </p:grpSpPr>
              <p:cxnSp>
                <p:nvCxnSpPr>
                  <p:cNvPr id="152" name="Google Shape;152;p4"/>
                  <p:cNvCxnSpPr>
                    <a:stCxn id="106" idx="3"/>
                  </p:cNvCxnSpPr>
                  <p:nvPr/>
                </p:nvCxnSpPr>
                <p:spPr>
                  <a:xfrm>
                    <a:off x="6324860" y="5225128"/>
                    <a:ext cx="520800" cy="5700"/>
                  </a:xfrm>
                  <a:prstGeom prst="straightConnector1">
                    <a:avLst/>
                  </a:prstGeom>
                  <a:noFill/>
                  <a:ln cap="flat" cmpd="sng" w="63500">
                    <a:solidFill>
                      <a:schemeClr val="accent2"/>
                    </a:solidFill>
                    <a:prstDash val="solid"/>
                    <a:miter lim="800000"/>
                    <a:headEnd len="sm" w="sm" type="none"/>
                    <a:tailEnd len="sm" w="sm" type="triangle"/>
                  </a:ln>
                </p:spPr>
              </p:cxnSp>
              <p:sp>
                <p:nvSpPr>
                  <p:cNvPr id="153" name="Google Shape;153;p4"/>
                  <p:cNvSpPr/>
                  <p:nvPr/>
                </p:nvSpPr>
                <p:spPr>
                  <a:xfrm>
                    <a:off x="6845719" y="4943776"/>
                    <a:ext cx="1212435" cy="650031"/>
                  </a:xfrm>
                  <a:prstGeom prst="roundRect">
                    <a:avLst>
                      <a:gd fmla="val 16667" name="adj"/>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1"/>
                        </a:solidFill>
                        <a:latin typeface="Calibri"/>
                        <a:ea typeface="Calibri"/>
                        <a:cs typeface="Calibri"/>
                        <a:sym typeface="Calibri"/>
                      </a:rPr>
                      <a:t>Crop and Mask</a:t>
                    </a:r>
                    <a:endParaRPr/>
                  </a:p>
                </p:txBody>
              </p:sp>
            </p:grpSp>
            <p:grpSp>
              <p:nvGrpSpPr>
                <p:cNvPr id="154" name="Google Shape;154;p4"/>
                <p:cNvGrpSpPr/>
                <p:nvPr/>
              </p:nvGrpSpPr>
              <p:grpSpPr>
                <a:xfrm>
                  <a:off x="6337955" y="6334394"/>
                  <a:ext cx="1733294" cy="650031"/>
                  <a:chOff x="6324860" y="4943776"/>
                  <a:chExt cx="1733294" cy="650031"/>
                </a:xfrm>
              </p:grpSpPr>
              <p:cxnSp>
                <p:nvCxnSpPr>
                  <p:cNvPr id="155" name="Google Shape;155;p4"/>
                  <p:cNvCxnSpPr/>
                  <p:nvPr/>
                </p:nvCxnSpPr>
                <p:spPr>
                  <a:xfrm>
                    <a:off x="6324860" y="5225128"/>
                    <a:ext cx="520859" cy="5575"/>
                  </a:xfrm>
                  <a:prstGeom prst="straightConnector1">
                    <a:avLst/>
                  </a:prstGeom>
                  <a:noFill/>
                  <a:ln cap="flat" cmpd="sng" w="63500">
                    <a:solidFill>
                      <a:schemeClr val="accent2"/>
                    </a:solidFill>
                    <a:prstDash val="solid"/>
                    <a:miter lim="800000"/>
                    <a:headEnd len="sm" w="sm" type="none"/>
                    <a:tailEnd len="sm" w="sm" type="triangle"/>
                  </a:ln>
                </p:spPr>
              </p:cxnSp>
              <p:sp>
                <p:nvSpPr>
                  <p:cNvPr id="156" name="Google Shape;156;p4"/>
                  <p:cNvSpPr/>
                  <p:nvPr/>
                </p:nvSpPr>
                <p:spPr>
                  <a:xfrm>
                    <a:off x="6845719" y="4943776"/>
                    <a:ext cx="1212435" cy="650031"/>
                  </a:xfrm>
                  <a:prstGeom prst="roundRect">
                    <a:avLst>
                      <a:gd fmla="val 16667" name="adj"/>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1"/>
                        </a:solidFill>
                        <a:latin typeface="Calibri"/>
                        <a:ea typeface="Calibri"/>
                        <a:cs typeface="Calibri"/>
                        <a:sym typeface="Calibri"/>
                      </a:rPr>
                      <a:t>Crop and Mask</a:t>
                    </a:r>
                    <a:endParaRPr/>
                  </a:p>
                </p:txBody>
              </p:sp>
            </p:grpSp>
            <p:cxnSp>
              <p:nvCxnSpPr>
                <p:cNvPr id="157" name="Google Shape;157;p4"/>
                <p:cNvCxnSpPr>
                  <a:stCxn id="153" idx="3"/>
                  <a:endCxn id="149" idx="1"/>
                </p:cNvCxnSpPr>
                <p:nvPr/>
              </p:nvCxnSpPr>
              <p:spPr>
                <a:xfrm flipH="1" rot="10800000">
                  <a:off x="8058154" y="5266692"/>
                  <a:ext cx="481200" cy="2100"/>
                </a:xfrm>
                <a:prstGeom prst="straightConnector1">
                  <a:avLst/>
                </a:prstGeom>
                <a:noFill/>
                <a:ln cap="flat" cmpd="sng" w="63500">
                  <a:solidFill>
                    <a:schemeClr val="accent2"/>
                  </a:solidFill>
                  <a:prstDash val="solid"/>
                  <a:miter lim="800000"/>
                  <a:headEnd len="sm" w="sm" type="none"/>
                  <a:tailEnd len="sm" w="sm" type="triangle"/>
                </a:ln>
              </p:spPr>
            </p:cxnSp>
            <p:cxnSp>
              <p:nvCxnSpPr>
                <p:cNvPr id="158" name="Google Shape;158;p4"/>
                <p:cNvCxnSpPr>
                  <a:stCxn id="156" idx="3"/>
                  <a:endCxn id="146" idx="1"/>
                </p:cNvCxnSpPr>
                <p:nvPr/>
              </p:nvCxnSpPr>
              <p:spPr>
                <a:xfrm>
                  <a:off x="8071249" y="6659410"/>
                  <a:ext cx="464100" cy="1500"/>
                </a:xfrm>
                <a:prstGeom prst="straightConnector1">
                  <a:avLst/>
                </a:prstGeom>
                <a:noFill/>
                <a:ln cap="flat" cmpd="sng" w="63500">
                  <a:solidFill>
                    <a:schemeClr val="accent2"/>
                  </a:solidFill>
                  <a:prstDash val="solid"/>
                  <a:miter lim="800000"/>
                  <a:headEnd len="sm" w="sm" type="none"/>
                  <a:tailEnd len="sm" w="sm" type="triangle"/>
                </a:ln>
              </p:spPr>
            </p:cxnSp>
            <p:grpSp>
              <p:nvGrpSpPr>
                <p:cNvPr id="159" name="Google Shape;159;p4"/>
                <p:cNvGrpSpPr/>
                <p:nvPr/>
              </p:nvGrpSpPr>
              <p:grpSpPr>
                <a:xfrm>
                  <a:off x="16416619" y="5329238"/>
                  <a:ext cx="2743200" cy="1340849"/>
                  <a:chOff x="13519773" y="4628439"/>
                  <a:chExt cx="5433839" cy="2654881"/>
                </a:xfrm>
              </p:grpSpPr>
              <p:pic>
                <p:nvPicPr>
                  <p:cNvPr descr="A picture containing photo, watching, woman, looking&#10;&#10;Description automatically generated" id="160" name="Google Shape;160;p4"/>
                  <p:cNvPicPr preferRelativeResize="0"/>
                  <p:nvPr/>
                </p:nvPicPr>
                <p:blipFill rotWithShape="1">
                  <a:blip r:embed="rId5">
                    <a:alphaModFix/>
                  </a:blip>
                  <a:srcRect b="49709" l="24509" r="49889" t="0"/>
                  <a:stretch/>
                </p:blipFill>
                <p:spPr>
                  <a:xfrm>
                    <a:off x="13519773" y="4628439"/>
                    <a:ext cx="2707217" cy="2654880"/>
                  </a:xfrm>
                  <a:prstGeom prst="rect">
                    <a:avLst/>
                  </a:prstGeom>
                  <a:noFill/>
                  <a:ln>
                    <a:noFill/>
                  </a:ln>
                </p:spPr>
              </p:pic>
              <p:pic>
                <p:nvPicPr>
                  <p:cNvPr descr="A picture containing photo, watching, woman, looking&#10;&#10;Description automatically generated" id="161" name="Google Shape;161;p4"/>
                  <p:cNvPicPr preferRelativeResize="0"/>
                  <p:nvPr/>
                </p:nvPicPr>
                <p:blipFill rotWithShape="1">
                  <a:blip r:embed="rId5">
                    <a:alphaModFix/>
                  </a:blip>
                  <a:srcRect b="0" l="24582" r="49761" t="49961"/>
                  <a:stretch/>
                </p:blipFill>
                <p:spPr>
                  <a:xfrm>
                    <a:off x="16226992" y="4628440"/>
                    <a:ext cx="2726620" cy="2654880"/>
                  </a:xfrm>
                  <a:prstGeom prst="rect">
                    <a:avLst/>
                  </a:prstGeom>
                  <a:noFill/>
                  <a:ln>
                    <a:noFill/>
                  </a:ln>
                </p:spPr>
              </p:pic>
            </p:grpSp>
            <p:cxnSp>
              <p:nvCxnSpPr>
                <p:cNvPr id="162" name="Google Shape;162;p4"/>
                <p:cNvCxnSpPr>
                  <a:endCxn id="163" idx="0"/>
                </p:cNvCxnSpPr>
                <p:nvPr/>
              </p:nvCxnSpPr>
              <p:spPr>
                <a:xfrm flipH="1" rot="10800000">
                  <a:off x="11327721" y="5995577"/>
                  <a:ext cx="625500" cy="3900"/>
                </a:xfrm>
                <a:prstGeom prst="straightConnector1">
                  <a:avLst/>
                </a:prstGeom>
                <a:noFill/>
                <a:ln cap="flat" cmpd="sng" w="63500">
                  <a:solidFill>
                    <a:schemeClr val="accent2"/>
                  </a:solidFill>
                  <a:prstDash val="solid"/>
                  <a:miter lim="800000"/>
                  <a:headEnd len="sm" w="sm" type="none"/>
                  <a:tailEnd len="sm" w="sm" type="triangle"/>
                </a:ln>
              </p:spPr>
            </p:cxnSp>
            <p:cxnSp>
              <p:nvCxnSpPr>
                <p:cNvPr id="164" name="Google Shape;164;p4"/>
                <p:cNvCxnSpPr>
                  <a:stCxn id="165" idx="0"/>
                  <a:endCxn id="160" idx="1"/>
                </p:cNvCxnSpPr>
                <p:nvPr/>
              </p:nvCxnSpPr>
              <p:spPr>
                <a:xfrm>
                  <a:off x="15912016" y="5995576"/>
                  <a:ext cx="504600" cy="4200"/>
                </a:xfrm>
                <a:prstGeom prst="straightConnector1">
                  <a:avLst/>
                </a:prstGeom>
                <a:noFill/>
                <a:ln cap="flat" cmpd="sng" w="63500">
                  <a:solidFill>
                    <a:schemeClr val="accent2"/>
                  </a:solidFill>
                  <a:prstDash val="solid"/>
                  <a:miter lim="800000"/>
                  <a:headEnd len="sm" w="sm" type="none"/>
                  <a:tailEnd len="sm" w="sm" type="triangle"/>
                </a:ln>
              </p:spPr>
            </p:cxnSp>
            <p:grpSp>
              <p:nvGrpSpPr>
                <p:cNvPr id="166" name="Google Shape;166;p4"/>
                <p:cNvGrpSpPr/>
                <p:nvPr/>
              </p:nvGrpSpPr>
              <p:grpSpPr>
                <a:xfrm>
                  <a:off x="13295018" y="1517752"/>
                  <a:ext cx="2743200" cy="2746042"/>
                  <a:chOff x="13402067" y="1731131"/>
                  <a:chExt cx="2743200" cy="2746042"/>
                </a:xfrm>
              </p:grpSpPr>
              <p:pic>
                <p:nvPicPr>
                  <p:cNvPr descr="A picture containing road, building, court, woman&#10;&#10;Description automatically generated" id="167" name="Google Shape;167;p4"/>
                  <p:cNvPicPr preferRelativeResize="0"/>
                  <p:nvPr/>
                </p:nvPicPr>
                <p:blipFill rotWithShape="1">
                  <a:blip r:embed="rId3">
                    <a:alphaModFix/>
                  </a:blip>
                  <a:srcRect b="0" l="74826" r="0" t="66125"/>
                  <a:stretch/>
                </p:blipFill>
                <p:spPr>
                  <a:xfrm>
                    <a:off x="13402067" y="3077196"/>
                    <a:ext cx="2743200" cy="1399977"/>
                  </a:xfrm>
                  <a:prstGeom prst="rect">
                    <a:avLst/>
                  </a:prstGeom>
                  <a:noFill/>
                  <a:ln>
                    <a:noFill/>
                  </a:ln>
                </p:spPr>
              </p:pic>
              <p:pic>
                <p:nvPicPr>
                  <p:cNvPr descr="A picture containing road, building, court, woman&#10;&#10;Description automatically generated" id="168" name="Google Shape;168;p4"/>
                  <p:cNvPicPr preferRelativeResize="0"/>
                  <p:nvPr/>
                </p:nvPicPr>
                <p:blipFill rotWithShape="1">
                  <a:blip r:embed="rId3">
                    <a:alphaModFix/>
                  </a:blip>
                  <a:srcRect b="66147" l="24913" r="49913" t="206"/>
                  <a:stretch/>
                </p:blipFill>
                <p:spPr>
                  <a:xfrm>
                    <a:off x="13402067" y="1731131"/>
                    <a:ext cx="2743200" cy="1390519"/>
                  </a:xfrm>
                  <a:prstGeom prst="rect">
                    <a:avLst/>
                  </a:prstGeom>
                  <a:noFill/>
                  <a:ln>
                    <a:noFill/>
                  </a:ln>
                </p:spPr>
              </p:pic>
            </p:grpSp>
            <p:cxnSp>
              <p:nvCxnSpPr>
                <p:cNvPr id="169" name="Google Shape;169;p4"/>
                <p:cNvCxnSpPr/>
                <p:nvPr/>
              </p:nvCxnSpPr>
              <p:spPr>
                <a:xfrm>
                  <a:off x="16038219" y="2882529"/>
                  <a:ext cx="2859382" cy="19832"/>
                </a:xfrm>
                <a:prstGeom prst="straightConnector1">
                  <a:avLst/>
                </a:prstGeom>
                <a:noFill/>
                <a:ln cap="flat" cmpd="sng" w="63500">
                  <a:solidFill>
                    <a:schemeClr val="accent6"/>
                  </a:solidFill>
                  <a:prstDash val="solid"/>
                  <a:miter lim="800000"/>
                  <a:headEnd len="sm" w="sm" type="none"/>
                  <a:tailEnd len="sm" w="sm" type="triangle"/>
                </a:ln>
              </p:spPr>
            </p:cxnSp>
            <p:cxnSp>
              <p:nvCxnSpPr>
                <p:cNvPr id="170" name="Google Shape;170;p4"/>
                <p:cNvCxnSpPr/>
                <p:nvPr/>
              </p:nvCxnSpPr>
              <p:spPr>
                <a:xfrm rot="-5400000">
                  <a:off x="17417770" y="3794616"/>
                  <a:ext cx="1845300" cy="1114200"/>
                </a:xfrm>
                <a:prstGeom prst="bentConnector3">
                  <a:avLst>
                    <a:gd fmla="val 99551" name="adj1"/>
                  </a:avLst>
                </a:prstGeom>
                <a:noFill/>
                <a:ln cap="flat" cmpd="sng" w="63500">
                  <a:solidFill>
                    <a:schemeClr val="accent6"/>
                  </a:solidFill>
                  <a:prstDash val="solid"/>
                  <a:miter lim="800000"/>
                  <a:headEnd len="sm" w="sm" type="none"/>
                  <a:tailEnd len="sm" w="sm" type="triangle"/>
                </a:ln>
              </p:spPr>
            </p:cxnSp>
            <p:grpSp>
              <p:nvGrpSpPr>
                <p:cNvPr id="171" name="Google Shape;171;p4"/>
                <p:cNvGrpSpPr/>
                <p:nvPr/>
              </p:nvGrpSpPr>
              <p:grpSpPr>
                <a:xfrm>
                  <a:off x="24026847" y="1778589"/>
                  <a:ext cx="2743200" cy="2746042"/>
                  <a:chOff x="13402067" y="1731131"/>
                  <a:chExt cx="2743200" cy="2746042"/>
                </a:xfrm>
              </p:grpSpPr>
              <p:pic>
                <p:nvPicPr>
                  <p:cNvPr descr="A picture containing road, building, court, woman&#10;&#10;Description automatically generated" id="172" name="Google Shape;172;p4"/>
                  <p:cNvPicPr preferRelativeResize="0"/>
                  <p:nvPr/>
                </p:nvPicPr>
                <p:blipFill rotWithShape="1">
                  <a:blip r:embed="rId3">
                    <a:alphaModFix/>
                  </a:blip>
                  <a:srcRect b="0" l="74826" r="0" t="66125"/>
                  <a:stretch/>
                </p:blipFill>
                <p:spPr>
                  <a:xfrm>
                    <a:off x="13402067" y="3077196"/>
                    <a:ext cx="2743200" cy="1399977"/>
                  </a:xfrm>
                  <a:prstGeom prst="rect">
                    <a:avLst/>
                  </a:prstGeom>
                  <a:noFill/>
                  <a:ln>
                    <a:noFill/>
                  </a:ln>
                </p:spPr>
              </p:pic>
              <p:pic>
                <p:nvPicPr>
                  <p:cNvPr descr="A picture containing road, building, court, woman&#10;&#10;Description automatically generated" id="173" name="Google Shape;173;p4"/>
                  <p:cNvPicPr preferRelativeResize="0"/>
                  <p:nvPr/>
                </p:nvPicPr>
                <p:blipFill rotWithShape="1">
                  <a:blip r:embed="rId3">
                    <a:alphaModFix/>
                  </a:blip>
                  <a:srcRect b="66147" l="24913" r="49913" t="206"/>
                  <a:stretch/>
                </p:blipFill>
                <p:spPr>
                  <a:xfrm>
                    <a:off x="13402067" y="1731131"/>
                    <a:ext cx="2743200" cy="1390519"/>
                  </a:xfrm>
                  <a:prstGeom prst="rect">
                    <a:avLst/>
                  </a:prstGeom>
                  <a:noFill/>
                  <a:ln>
                    <a:noFill/>
                  </a:ln>
                </p:spPr>
              </p:pic>
            </p:grpSp>
            <p:cxnSp>
              <p:nvCxnSpPr>
                <p:cNvPr id="174" name="Google Shape;174;p4"/>
                <p:cNvCxnSpPr/>
                <p:nvPr/>
              </p:nvCxnSpPr>
              <p:spPr>
                <a:xfrm>
                  <a:off x="22856395" y="3094775"/>
                  <a:ext cx="1170452" cy="0"/>
                </a:xfrm>
                <a:prstGeom prst="straightConnector1">
                  <a:avLst/>
                </a:prstGeom>
                <a:noFill/>
                <a:ln cap="flat" cmpd="sng" w="63500">
                  <a:solidFill>
                    <a:schemeClr val="accent6"/>
                  </a:solidFill>
                  <a:prstDash val="solid"/>
                  <a:miter lim="800000"/>
                  <a:headEnd len="sm" w="sm" type="none"/>
                  <a:tailEnd len="sm" w="sm" type="triangle"/>
                </a:ln>
              </p:spPr>
            </p:cxnSp>
            <p:sp>
              <p:nvSpPr>
                <p:cNvPr id="175" name="Google Shape;175;p4"/>
                <p:cNvSpPr/>
                <p:nvPr/>
              </p:nvSpPr>
              <p:spPr>
                <a:xfrm flipH="1" rot="10800000">
                  <a:off x="13837066" y="20140"/>
                  <a:ext cx="1659101" cy="1132983"/>
                </a:xfrm>
                <a:prstGeom prst="flowChartManualOperation">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Calibri"/>
                    <a:ea typeface="Calibri"/>
                    <a:cs typeface="Calibri"/>
                    <a:sym typeface="Calibri"/>
                  </a:endParaRPr>
                </a:p>
              </p:txBody>
            </p:sp>
            <p:cxnSp>
              <p:nvCxnSpPr>
                <p:cNvPr id="176" name="Google Shape;176;p4"/>
                <p:cNvCxnSpPr>
                  <a:stCxn id="168" idx="0"/>
                  <a:endCxn id="175" idx="0"/>
                </p:cNvCxnSpPr>
                <p:nvPr/>
              </p:nvCxnSpPr>
              <p:spPr>
                <a:xfrm rot="10800000">
                  <a:off x="14666618" y="1153252"/>
                  <a:ext cx="0" cy="364500"/>
                </a:xfrm>
                <a:prstGeom prst="straightConnector1">
                  <a:avLst/>
                </a:prstGeom>
                <a:noFill/>
                <a:ln cap="flat" cmpd="sng" w="63500">
                  <a:solidFill>
                    <a:schemeClr val="dk1"/>
                  </a:solidFill>
                  <a:prstDash val="solid"/>
                  <a:miter lim="800000"/>
                  <a:headEnd len="sm" w="sm" type="none"/>
                  <a:tailEnd len="sm" w="sm" type="triangle"/>
                </a:ln>
              </p:spPr>
            </p:cxnSp>
            <p:sp>
              <p:nvSpPr>
                <p:cNvPr id="177" name="Google Shape;177;p4"/>
                <p:cNvSpPr txBox="1"/>
                <p:nvPr/>
              </p:nvSpPr>
              <p:spPr>
                <a:xfrm>
                  <a:off x="13883752" y="275415"/>
                  <a:ext cx="156572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Calibri"/>
                      <a:ea typeface="Calibri"/>
                      <a:cs typeface="Calibri"/>
                      <a:sym typeface="Calibri"/>
                    </a:rPr>
                    <a:t>Frame Discriminator</a:t>
                  </a:r>
                  <a:endParaRPr/>
                </a:p>
              </p:txBody>
            </p:sp>
            <p:sp>
              <p:nvSpPr>
                <p:cNvPr id="178" name="Google Shape;178;p4"/>
                <p:cNvSpPr/>
                <p:nvPr/>
              </p:nvSpPr>
              <p:spPr>
                <a:xfrm>
                  <a:off x="13837066" y="-1092084"/>
                  <a:ext cx="1659101" cy="838104"/>
                </a:xfrm>
                <a:prstGeom prst="roundRect">
                  <a:avLst>
                    <a:gd fmla="val 16667" name="adj"/>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1"/>
                      </a:solidFill>
                      <a:latin typeface="Calibri"/>
                      <a:ea typeface="Calibri"/>
                      <a:cs typeface="Calibri"/>
                      <a:sym typeface="Calibri"/>
                    </a:rPr>
                    <a:t>Real or Fake?</a:t>
                  </a:r>
                  <a:endParaRPr/>
                </a:p>
              </p:txBody>
            </p:sp>
            <p:cxnSp>
              <p:nvCxnSpPr>
                <p:cNvPr id="179" name="Google Shape;179;p4"/>
                <p:cNvCxnSpPr>
                  <a:endCxn id="178" idx="2"/>
                </p:cNvCxnSpPr>
                <p:nvPr/>
              </p:nvCxnSpPr>
              <p:spPr>
                <a:xfrm rot="10800000">
                  <a:off x="14666616" y="-253980"/>
                  <a:ext cx="0" cy="297900"/>
                </a:xfrm>
                <a:prstGeom prst="straightConnector1">
                  <a:avLst/>
                </a:prstGeom>
                <a:noFill/>
                <a:ln cap="flat" cmpd="sng" w="63500">
                  <a:solidFill>
                    <a:schemeClr val="dk1"/>
                  </a:solidFill>
                  <a:prstDash val="solid"/>
                  <a:miter lim="800000"/>
                  <a:headEnd len="sm" w="sm" type="none"/>
                  <a:tailEnd len="sm" w="sm" type="triangle"/>
                </a:ln>
              </p:spPr>
            </p:cxnSp>
            <p:cxnSp>
              <p:nvCxnSpPr>
                <p:cNvPr id="180" name="Google Shape;180;p4"/>
                <p:cNvCxnSpPr/>
                <p:nvPr/>
              </p:nvCxnSpPr>
              <p:spPr>
                <a:xfrm flipH="1" rot="10800000">
                  <a:off x="120199" y="1334830"/>
                  <a:ext cx="6939300" cy="1547700"/>
                </a:xfrm>
                <a:prstGeom prst="bentConnector3">
                  <a:avLst>
                    <a:gd fmla="val 4724" name="adj1"/>
                  </a:avLst>
                </a:prstGeom>
                <a:noFill/>
                <a:ln cap="flat" cmpd="sng" w="63500">
                  <a:solidFill>
                    <a:schemeClr val="dk1"/>
                  </a:solidFill>
                  <a:prstDash val="solid"/>
                  <a:miter lim="800000"/>
                  <a:headEnd len="sm" w="sm" type="none"/>
                  <a:tailEnd len="sm" w="sm" type="triangle"/>
                </a:ln>
              </p:spPr>
            </p:cxnSp>
            <p:cxnSp>
              <p:nvCxnSpPr>
                <p:cNvPr id="181" name="Google Shape;181;p4"/>
                <p:cNvCxnSpPr>
                  <a:endCxn id="182" idx="0"/>
                </p:cNvCxnSpPr>
                <p:nvPr/>
              </p:nvCxnSpPr>
              <p:spPr>
                <a:xfrm rot="10800000">
                  <a:off x="7059429" y="1165071"/>
                  <a:ext cx="7602900" cy="170400"/>
                </a:xfrm>
                <a:prstGeom prst="bentConnector2">
                  <a:avLst/>
                </a:prstGeom>
                <a:noFill/>
                <a:ln cap="flat" cmpd="sng" w="63500">
                  <a:solidFill>
                    <a:schemeClr val="dk1"/>
                  </a:solidFill>
                  <a:prstDash val="solid"/>
                  <a:miter lim="800000"/>
                  <a:headEnd len="sm" w="sm" type="none"/>
                  <a:tailEnd len="sm" w="sm" type="triangle"/>
                </a:ln>
              </p:spPr>
            </p:cxnSp>
            <p:grpSp>
              <p:nvGrpSpPr>
                <p:cNvPr id="183" name="Google Shape;183;p4"/>
                <p:cNvGrpSpPr/>
                <p:nvPr/>
              </p:nvGrpSpPr>
              <p:grpSpPr>
                <a:xfrm>
                  <a:off x="6229876" y="-1056270"/>
                  <a:ext cx="1659103" cy="2221341"/>
                  <a:chOff x="6229876" y="-1056270"/>
                  <a:chExt cx="1659103" cy="2221341"/>
                </a:xfrm>
              </p:grpSpPr>
              <p:sp>
                <p:nvSpPr>
                  <p:cNvPr id="182" name="Google Shape;182;p4"/>
                  <p:cNvSpPr/>
                  <p:nvPr/>
                </p:nvSpPr>
                <p:spPr>
                  <a:xfrm flipH="1" rot="10800000">
                    <a:off x="6229878" y="32088"/>
                    <a:ext cx="1659101" cy="1132983"/>
                  </a:xfrm>
                  <a:prstGeom prst="flowChartManualOperation">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Calibri"/>
                      <a:ea typeface="Calibri"/>
                      <a:cs typeface="Calibri"/>
                      <a:sym typeface="Calibri"/>
                    </a:endParaRPr>
                  </a:p>
                </p:txBody>
              </p:sp>
              <p:sp>
                <p:nvSpPr>
                  <p:cNvPr id="184" name="Google Shape;184;p4"/>
                  <p:cNvSpPr txBox="1"/>
                  <p:nvPr/>
                </p:nvSpPr>
                <p:spPr>
                  <a:xfrm>
                    <a:off x="6242622" y="281977"/>
                    <a:ext cx="163361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Calibri"/>
                        <a:ea typeface="Calibri"/>
                        <a:cs typeface="Calibri"/>
                        <a:sym typeface="Calibri"/>
                      </a:rPr>
                      <a:t>Video Discriminator</a:t>
                    </a:r>
                    <a:endParaRPr/>
                  </a:p>
                </p:txBody>
              </p:sp>
              <p:sp>
                <p:nvSpPr>
                  <p:cNvPr id="185" name="Google Shape;185;p4"/>
                  <p:cNvSpPr/>
                  <p:nvPr/>
                </p:nvSpPr>
                <p:spPr>
                  <a:xfrm>
                    <a:off x="6229876" y="-1056270"/>
                    <a:ext cx="1659101" cy="838104"/>
                  </a:xfrm>
                  <a:prstGeom prst="roundRect">
                    <a:avLst>
                      <a:gd fmla="val 16667" name="adj"/>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1"/>
                        </a:solidFill>
                        <a:latin typeface="Calibri"/>
                        <a:ea typeface="Calibri"/>
                        <a:cs typeface="Calibri"/>
                        <a:sym typeface="Calibri"/>
                      </a:rPr>
                      <a:t>Real or Fake?</a:t>
                    </a:r>
                    <a:endParaRPr/>
                  </a:p>
                </p:txBody>
              </p:sp>
              <p:cxnSp>
                <p:nvCxnSpPr>
                  <p:cNvPr id="186" name="Google Shape;186;p4"/>
                  <p:cNvCxnSpPr>
                    <a:stCxn id="182" idx="2"/>
                    <a:endCxn id="185" idx="2"/>
                  </p:cNvCxnSpPr>
                  <p:nvPr/>
                </p:nvCxnSpPr>
                <p:spPr>
                  <a:xfrm rot="10800000">
                    <a:off x="7059429" y="-218112"/>
                    <a:ext cx="0" cy="250200"/>
                  </a:xfrm>
                  <a:prstGeom prst="straightConnector1">
                    <a:avLst/>
                  </a:prstGeom>
                  <a:noFill/>
                  <a:ln cap="flat" cmpd="sng" w="63500">
                    <a:solidFill>
                      <a:schemeClr val="dk1"/>
                    </a:solidFill>
                    <a:prstDash val="solid"/>
                    <a:miter lim="800000"/>
                    <a:headEnd len="sm" w="sm" type="none"/>
                    <a:tailEnd len="sm" w="sm" type="triangle"/>
                  </a:ln>
                </p:spPr>
              </p:cxnSp>
            </p:grpSp>
            <p:sp>
              <p:nvSpPr>
                <p:cNvPr id="187" name="Google Shape;187;p4"/>
                <p:cNvSpPr/>
                <p:nvPr/>
              </p:nvSpPr>
              <p:spPr>
                <a:xfrm flipH="1" rot="-5400000">
                  <a:off x="20061108" y="5335519"/>
                  <a:ext cx="1659101" cy="1376496"/>
                </a:xfrm>
                <a:prstGeom prst="flowChartManualOperation">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Calibri"/>
                    <a:ea typeface="Calibri"/>
                    <a:cs typeface="Calibri"/>
                    <a:sym typeface="Calibri"/>
                  </a:endParaRPr>
                </a:p>
              </p:txBody>
            </p:sp>
            <p:cxnSp>
              <p:nvCxnSpPr>
                <p:cNvPr id="188" name="Google Shape;188;p4"/>
                <p:cNvCxnSpPr>
                  <a:stCxn id="161" idx="3"/>
                  <a:endCxn id="187" idx="0"/>
                </p:cNvCxnSpPr>
                <p:nvPr/>
              </p:nvCxnSpPr>
              <p:spPr>
                <a:xfrm>
                  <a:off x="19159819" y="5999663"/>
                  <a:ext cx="1042500" cy="24000"/>
                </a:xfrm>
                <a:prstGeom prst="straightConnector1">
                  <a:avLst/>
                </a:prstGeom>
                <a:noFill/>
                <a:ln cap="flat" cmpd="sng" w="63500">
                  <a:solidFill>
                    <a:schemeClr val="accent2"/>
                  </a:solidFill>
                  <a:prstDash val="solid"/>
                  <a:miter lim="800000"/>
                  <a:headEnd len="sm" w="sm" type="none"/>
                  <a:tailEnd len="sm" w="sm" type="triangle"/>
                </a:ln>
              </p:spPr>
            </p:cxnSp>
            <p:sp>
              <p:nvSpPr>
                <p:cNvPr id="189" name="Google Shape;189;p4"/>
                <p:cNvSpPr txBox="1"/>
                <p:nvPr/>
              </p:nvSpPr>
              <p:spPr>
                <a:xfrm>
                  <a:off x="19906681" y="5632713"/>
                  <a:ext cx="194498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Calibri"/>
                      <a:ea typeface="Calibri"/>
                      <a:cs typeface="Calibri"/>
                      <a:sym typeface="Calibri"/>
                    </a:rPr>
                    <a:t>Content  Discriminator</a:t>
                  </a:r>
                  <a:endParaRPr/>
                </a:p>
              </p:txBody>
            </p:sp>
            <p:sp>
              <p:nvSpPr>
                <p:cNvPr id="190" name="Google Shape;190;p4"/>
                <p:cNvSpPr/>
                <p:nvPr/>
              </p:nvSpPr>
              <p:spPr>
                <a:xfrm flipH="1" rot="-5400000">
                  <a:off x="20049623" y="7246970"/>
                  <a:ext cx="1659101" cy="1376496"/>
                </a:xfrm>
                <a:prstGeom prst="flowChartManualOperation">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Calibri"/>
                    <a:ea typeface="Calibri"/>
                    <a:cs typeface="Calibri"/>
                    <a:sym typeface="Calibri"/>
                  </a:endParaRPr>
                </a:p>
              </p:txBody>
            </p:sp>
            <p:sp>
              <p:nvSpPr>
                <p:cNvPr id="191" name="Google Shape;191;p4"/>
                <p:cNvSpPr txBox="1"/>
                <p:nvPr/>
              </p:nvSpPr>
              <p:spPr>
                <a:xfrm>
                  <a:off x="19906681" y="7523742"/>
                  <a:ext cx="194498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Calibri"/>
                      <a:ea typeface="Calibri"/>
                      <a:cs typeface="Calibri"/>
                      <a:sym typeface="Calibri"/>
                    </a:rPr>
                    <a:t>Motion  Discriminator</a:t>
                  </a:r>
                  <a:endParaRPr/>
                </a:p>
              </p:txBody>
            </p:sp>
            <p:cxnSp>
              <p:nvCxnSpPr>
                <p:cNvPr id="192" name="Google Shape;192;p4"/>
                <p:cNvCxnSpPr>
                  <a:stCxn id="146" idx="2"/>
                </p:cNvCxnSpPr>
                <p:nvPr/>
              </p:nvCxnSpPr>
              <p:spPr>
                <a:xfrm flipH="1" rot="-5400000">
                  <a:off x="14211583" y="2341424"/>
                  <a:ext cx="990600" cy="10968300"/>
                </a:xfrm>
                <a:prstGeom prst="bentConnector2">
                  <a:avLst/>
                </a:prstGeom>
                <a:noFill/>
                <a:ln cap="flat" cmpd="sng" w="63500">
                  <a:solidFill>
                    <a:schemeClr val="accent2"/>
                  </a:solidFill>
                  <a:prstDash val="solid"/>
                  <a:miter lim="800000"/>
                  <a:headEnd len="sm" w="sm" type="none"/>
                  <a:tailEnd len="sm" w="sm" type="triangle"/>
                </a:ln>
              </p:spPr>
            </p:cxnSp>
            <p:cxnSp>
              <p:nvCxnSpPr>
                <p:cNvPr id="193" name="Google Shape;193;p4"/>
                <p:cNvCxnSpPr>
                  <a:stCxn id="160" idx="2"/>
                </p:cNvCxnSpPr>
                <p:nvPr/>
              </p:nvCxnSpPr>
              <p:spPr>
                <a:xfrm flipH="1" rot="-5400000">
                  <a:off x="18145020" y="5625036"/>
                  <a:ext cx="1000800" cy="3090900"/>
                </a:xfrm>
                <a:prstGeom prst="bentConnector2">
                  <a:avLst/>
                </a:prstGeom>
                <a:noFill/>
                <a:ln cap="flat" cmpd="sng" w="63500">
                  <a:solidFill>
                    <a:schemeClr val="accent2"/>
                  </a:solidFill>
                  <a:prstDash val="solid"/>
                  <a:miter lim="800000"/>
                  <a:headEnd len="sm" w="sm" type="none"/>
                  <a:tailEnd len="sm" w="sm" type="triangle"/>
                </a:ln>
              </p:spPr>
            </p:cxnSp>
            <p:sp>
              <p:nvSpPr>
                <p:cNvPr id="194" name="Google Shape;194;p4"/>
                <p:cNvSpPr/>
                <p:nvPr/>
              </p:nvSpPr>
              <p:spPr>
                <a:xfrm>
                  <a:off x="22236302" y="5572410"/>
                  <a:ext cx="1659101" cy="838104"/>
                </a:xfrm>
                <a:prstGeom prst="roundRect">
                  <a:avLst>
                    <a:gd fmla="val 16667" name="adj"/>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1"/>
                      </a:solidFill>
                      <a:latin typeface="Calibri"/>
                      <a:ea typeface="Calibri"/>
                      <a:cs typeface="Calibri"/>
                      <a:sym typeface="Calibri"/>
                    </a:rPr>
                    <a:t>Real or Fake?</a:t>
                  </a:r>
                  <a:endParaRPr/>
                </a:p>
              </p:txBody>
            </p:sp>
            <p:sp>
              <p:nvSpPr>
                <p:cNvPr id="195" name="Google Shape;195;p4"/>
                <p:cNvSpPr/>
                <p:nvPr/>
              </p:nvSpPr>
              <p:spPr>
                <a:xfrm>
                  <a:off x="22236300" y="7523742"/>
                  <a:ext cx="1659101" cy="838104"/>
                </a:xfrm>
                <a:prstGeom prst="roundRect">
                  <a:avLst>
                    <a:gd fmla="val 16667" name="adj"/>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1"/>
                      </a:solidFill>
                      <a:latin typeface="Calibri"/>
                      <a:ea typeface="Calibri"/>
                      <a:cs typeface="Calibri"/>
                      <a:sym typeface="Calibri"/>
                    </a:rPr>
                    <a:t>Real or Fake?</a:t>
                  </a:r>
                  <a:endParaRPr/>
                </a:p>
              </p:txBody>
            </p:sp>
            <p:cxnSp>
              <p:nvCxnSpPr>
                <p:cNvPr id="196" name="Google Shape;196;p4"/>
                <p:cNvCxnSpPr>
                  <a:endCxn id="194" idx="1"/>
                </p:cNvCxnSpPr>
                <p:nvPr/>
              </p:nvCxnSpPr>
              <p:spPr>
                <a:xfrm flipH="1" rot="10800000">
                  <a:off x="21567302" y="5991462"/>
                  <a:ext cx="669000" cy="8100"/>
                </a:xfrm>
                <a:prstGeom prst="straightConnector1">
                  <a:avLst/>
                </a:prstGeom>
                <a:noFill/>
                <a:ln cap="flat" cmpd="sng" w="63500">
                  <a:solidFill>
                    <a:schemeClr val="accent2"/>
                  </a:solidFill>
                  <a:prstDash val="solid"/>
                  <a:miter lim="800000"/>
                  <a:headEnd len="sm" w="sm" type="none"/>
                  <a:tailEnd len="sm" w="sm" type="triangle"/>
                </a:ln>
              </p:spPr>
            </p:cxnSp>
            <p:cxnSp>
              <p:nvCxnSpPr>
                <p:cNvPr id="197" name="Google Shape;197;p4"/>
                <p:cNvCxnSpPr/>
                <p:nvPr/>
              </p:nvCxnSpPr>
              <p:spPr>
                <a:xfrm flipH="1" rot="10800000">
                  <a:off x="21567269" y="7927205"/>
                  <a:ext cx="668880" cy="8013"/>
                </a:xfrm>
                <a:prstGeom prst="straightConnector1">
                  <a:avLst/>
                </a:prstGeom>
                <a:noFill/>
                <a:ln cap="flat" cmpd="sng" w="63500">
                  <a:solidFill>
                    <a:schemeClr val="accent2"/>
                  </a:solidFill>
                  <a:prstDash val="solid"/>
                  <a:miter lim="800000"/>
                  <a:headEnd len="sm" w="sm" type="none"/>
                  <a:tailEnd len="sm" w="sm" type="triangle"/>
                </a:ln>
              </p:spPr>
            </p:cxnSp>
            <p:grpSp>
              <p:nvGrpSpPr>
                <p:cNvPr id="198" name="Google Shape;198;p4"/>
                <p:cNvGrpSpPr/>
                <p:nvPr/>
              </p:nvGrpSpPr>
              <p:grpSpPr>
                <a:xfrm>
                  <a:off x="11953220" y="5113812"/>
                  <a:ext cx="3958800" cy="1763528"/>
                  <a:chOff x="11953220" y="5113812"/>
                  <a:chExt cx="3958800" cy="1763528"/>
                </a:xfrm>
              </p:grpSpPr>
              <p:grpSp>
                <p:nvGrpSpPr>
                  <p:cNvPr id="199" name="Google Shape;199;p4"/>
                  <p:cNvGrpSpPr/>
                  <p:nvPr/>
                </p:nvGrpSpPr>
                <p:grpSpPr>
                  <a:xfrm>
                    <a:off x="11953221" y="5113813"/>
                    <a:ext cx="3958795" cy="1763528"/>
                    <a:chOff x="12054330" y="7827000"/>
                    <a:chExt cx="3958795" cy="1763528"/>
                  </a:xfrm>
                </p:grpSpPr>
                <p:sp>
                  <p:nvSpPr>
                    <p:cNvPr id="163" name="Google Shape;163;p4"/>
                    <p:cNvSpPr/>
                    <p:nvPr/>
                  </p:nvSpPr>
                  <p:spPr>
                    <a:xfrm rot="-5400000">
                      <a:off x="12161177" y="7720153"/>
                      <a:ext cx="1763527" cy="1977222"/>
                    </a:xfrm>
                    <a:prstGeom prst="flowChartManualOperation">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Calibri"/>
                        <a:ea typeface="Calibri"/>
                        <a:cs typeface="Calibri"/>
                        <a:sym typeface="Calibri"/>
                      </a:endParaRPr>
                    </a:p>
                  </p:txBody>
                </p:sp>
                <p:sp>
                  <p:nvSpPr>
                    <p:cNvPr id="165" name="Google Shape;165;p4"/>
                    <p:cNvSpPr/>
                    <p:nvPr/>
                  </p:nvSpPr>
                  <p:spPr>
                    <a:xfrm flipH="1" rot="5400000">
                      <a:off x="14142750" y="7720152"/>
                      <a:ext cx="1763527" cy="1977222"/>
                    </a:xfrm>
                    <a:prstGeom prst="flowChartManualOperation">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Calibri"/>
                        <a:ea typeface="Calibri"/>
                        <a:cs typeface="Calibri"/>
                        <a:sym typeface="Calibri"/>
                      </a:endParaRPr>
                    </a:p>
                  </p:txBody>
                </p:sp>
              </p:grpSp>
              <p:cxnSp>
                <p:nvCxnSpPr>
                  <p:cNvPr id="200" name="Google Shape;200;p4"/>
                  <p:cNvCxnSpPr>
                    <a:stCxn id="163" idx="3"/>
                    <a:endCxn id="165" idx="3"/>
                  </p:cNvCxnSpPr>
                  <p:nvPr/>
                </p:nvCxnSpPr>
                <p:spPr>
                  <a:xfrm>
                    <a:off x="12941832" y="5290166"/>
                    <a:ext cx="1981500" cy="0"/>
                  </a:xfrm>
                  <a:prstGeom prst="straightConnector1">
                    <a:avLst/>
                  </a:prstGeom>
                  <a:noFill/>
                  <a:ln cap="flat" cmpd="sng" w="9525">
                    <a:solidFill>
                      <a:schemeClr val="accent2"/>
                    </a:solidFill>
                    <a:prstDash val="solid"/>
                    <a:miter lim="800000"/>
                    <a:headEnd len="sm" w="sm" type="none"/>
                    <a:tailEnd len="med" w="med" type="triangle"/>
                  </a:ln>
                </p:spPr>
              </p:cxnSp>
              <p:cxnSp>
                <p:nvCxnSpPr>
                  <p:cNvPr id="201" name="Google Shape;201;p4"/>
                  <p:cNvCxnSpPr/>
                  <p:nvPr/>
                </p:nvCxnSpPr>
                <p:spPr>
                  <a:xfrm>
                    <a:off x="11953220" y="5113812"/>
                    <a:ext cx="3958800" cy="0"/>
                  </a:xfrm>
                  <a:prstGeom prst="straightConnector1">
                    <a:avLst/>
                  </a:prstGeom>
                  <a:noFill/>
                  <a:ln cap="flat" cmpd="sng" w="9525">
                    <a:solidFill>
                      <a:schemeClr val="accent2"/>
                    </a:solidFill>
                    <a:prstDash val="solid"/>
                    <a:miter lim="800000"/>
                    <a:headEnd len="sm" w="sm" type="none"/>
                    <a:tailEnd len="med" w="med" type="triangle"/>
                  </a:ln>
                </p:spPr>
              </p:cxnSp>
              <p:sp>
                <p:nvSpPr>
                  <p:cNvPr id="202" name="Google Shape;202;p4"/>
                  <p:cNvSpPr txBox="1"/>
                  <p:nvPr/>
                </p:nvSpPr>
                <p:spPr>
                  <a:xfrm>
                    <a:off x="12680275" y="5819170"/>
                    <a:ext cx="28158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lt1"/>
                        </a:solidFill>
                        <a:latin typeface="Calibri"/>
                        <a:ea typeface="Calibri"/>
                        <a:cs typeface="Calibri"/>
                        <a:sym typeface="Calibri"/>
                      </a:rPr>
                      <a:t>Skip Connection U-net</a:t>
                    </a:r>
                    <a:endParaRPr/>
                  </a:p>
                </p:txBody>
              </p:sp>
            </p:grpSp>
            <p:grpSp>
              <p:nvGrpSpPr>
                <p:cNvPr id="203" name="Google Shape;203;p4"/>
                <p:cNvGrpSpPr/>
                <p:nvPr/>
              </p:nvGrpSpPr>
              <p:grpSpPr>
                <a:xfrm>
                  <a:off x="18899774" y="2241978"/>
                  <a:ext cx="3958796" cy="1763528"/>
                  <a:chOff x="11953220" y="5113812"/>
                  <a:chExt cx="3958796" cy="1763528"/>
                </a:xfrm>
              </p:grpSpPr>
              <p:grpSp>
                <p:nvGrpSpPr>
                  <p:cNvPr id="204" name="Google Shape;204;p4"/>
                  <p:cNvGrpSpPr/>
                  <p:nvPr/>
                </p:nvGrpSpPr>
                <p:grpSpPr>
                  <a:xfrm>
                    <a:off x="11971517" y="5113813"/>
                    <a:ext cx="3940499" cy="1763527"/>
                    <a:chOff x="12072626" y="7827000"/>
                    <a:chExt cx="3940499" cy="1763527"/>
                  </a:xfrm>
                </p:grpSpPr>
                <p:sp>
                  <p:nvSpPr>
                    <p:cNvPr id="205" name="Google Shape;205;p4"/>
                    <p:cNvSpPr/>
                    <p:nvPr/>
                  </p:nvSpPr>
                  <p:spPr>
                    <a:xfrm rot="-5400000">
                      <a:off x="12179473" y="7720152"/>
                      <a:ext cx="1763527" cy="1977222"/>
                    </a:xfrm>
                    <a:prstGeom prst="flowChartManualOperation">
                      <a:avLst/>
                    </a:prstGeom>
                    <a:solidFill>
                      <a:schemeClr val="accent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206" name="Google Shape;206;p4"/>
                    <p:cNvSpPr/>
                    <p:nvPr/>
                  </p:nvSpPr>
                  <p:spPr>
                    <a:xfrm flipH="1" rot="5400000">
                      <a:off x="14142750" y="7720152"/>
                      <a:ext cx="1763527" cy="1977222"/>
                    </a:xfrm>
                    <a:prstGeom prst="flowChartManualOperation">
                      <a:avLst/>
                    </a:prstGeom>
                    <a:solidFill>
                      <a:schemeClr val="accent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cxnSp>
                <p:nvCxnSpPr>
                  <p:cNvPr id="207" name="Google Shape;207;p4"/>
                  <p:cNvCxnSpPr>
                    <a:stCxn id="205" idx="3"/>
                    <a:endCxn id="206" idx="3"/>
                  </p:cNvCxnSpPr>
                  <p:nvPr/>
                </p:nvCxnSpPr>
                <p:spPr>
                  <a:xfrm>
                    <a:off x="12960128" y="5290165"/>
                    <a:ext cx="1963200" cy="0"/>
                  </a:xfrm>
                  <a:prstGeom prst="straightConnector1">
                    <a:avLst/>
                  </a:prstGeom>
                  <a:noFill/>
                  <a:ln cap="flat" cmpd="sng" w="9525">
                    <a:solidFill>
                      <a:schemeClr val="accent6"/>
                    </a:solidFill>
                    <a:prstDash val="solid"/>
                    <a:miter lim="800000"/>
                    <a:headEnd len="sm" w="sm" type="none"/>
                    <a:tailEnd len="med" w="med" type="triangle"/>
                  </a:ln>
                </p:spPr>
              </p:cxnSp>
              <p:cxnSp>
                <p:nvCxnSpPr>
                  <p:cNvPr id="208" name="Google Shape;208;p4"/>
                  <p:cNvCxnSpPr/>
                  <p:nvPr/>
                </p:nvCxnSpPr>
                <p:spPr>
                  <a:xfrm>
                    <a:off x="11953220" y="5113812"/>
                    <a:ext cx="3958796" cy="0"/>
                  </a:xfrm>
                  <a:prstGeom prst="straightConnector1">
                    <a:avLst/>
                  </a:prstGeom>
                  <a:noFill/>
                  <a:ln cap="flat" cmpd="sng" w="9525">
                    <a:solidFill>
                      <a:schemeClr val="accent6"/>
                    </a:solidFill>
                    <a:prstDash val="solid"/>
                    <a:miter lim="800000"/>
                    <a:headEnd len="sm" w="sm" type="none"/>
                    <a:tailEnd len="med" w="med" type="triangle"/>
                  </a:ln>
                </p:spPr>
              </p:cxnSp>
              <p:sp>
                <p:nvSpPr>
                  <p:cNvPr id="209" name="Google Shape;209;p4"/>
                  <p:cNvSpPr txBox="1"/>
                  <p:nvPr/>
                </p:nvSpPr>
                <p:spPr>
                  <a:xfrm>
                    <a:off x="12680275" y="5819170"/>
                    <a:ext cx="2815891" cy="369332"/>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Skip Connection U-net</a:t>
                    </a:r>
                    <a:endParaRPr/>
                  </a:p>
                </p:txBody>
              </p:sp>
            </p:grpSp>
            <p:sp>
              <p:nvSpPr>
                <p:cNvPr id="210" name="Google Shape;210;p4"/>
                <p:cNvSpPr txBox="1"/>
                <p:nvPr/>
              </p:nvSpPr>
              <p:spPr>
                <a:xfrm>
                  <a:off x="6096000" y="2162692"/>
                  <a:ext cx="217736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HRNet</a:t>
                  </a:r>
                  <a:endParaRPr b="1" sz="2800">
                    <a:solidFill>
                      <a:schemeClr val="dk1"/>
                    </a:solidFill>
                    <a:latin typeface="Calibri"/>
                    <a:ea typeface="Calibri"/>
                    <a:cs typeface="Calibri"/>
                    <a:sym typeface="Calibri"/>
                  </a:endParaRPr>
                </a:p>
              </p:txBody>
            </p:sp>
          </p:grpSp>
          <p:sp>
            <p:nvSpPr>
              <p:cNvPr id="211" name="Google Shape;211;p4"/>
              <p:cNvSpPr/>
              <p:nvPr/>
            </p:nvSpPr>
            <p:spPr>
              <a:xfrm>
                <a:off x="13048867" y="4281156"/>
                <a:ext cx="3226800" cy="396243"/>
              </a:xfrm>
              <a:prstGeom prst="roundRect">
                <a:avLst>
                  <a:gd fmla="val 16667" name="adj"/>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Background Generation Result</a:t>
                </a:r>
                <a:endParaRPr/>
              </a:p>
            </p:txBody>
          </p:sp>
          <p:sp>
            <p:nvSpPr>
              <p:cNvPr id="212" name="Google Shape;212;p4"/>
              <p:cNvSpPr/>
              <p:nvPr/>
            </p:nvSpPr>
            <p:spPr>
              <a:xfrm>
                <a:off x="16178391" y="6721523"/>
                <a:ext cx="3226800" cy="396243"/>
              </a:xfrm>
              <a:prstGeom prst="roundRect">
                <a:avLst>
                  <a:gd fmla="val 16667" name="adj"/>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Foreground Generation Result</a:t>
                </a:r>
                <a:endParaRPr/>
              </a:p>
            </p:txBody>
          </p:sp>
          <p:sp>
            <p:nvSpPr>
              <p:cNvPr id="213" name="Google Shape;213;p4"/>
              <p:cNvSpPr/>
              <p:nvPr/>
            </p:nvSpPr>
            <p:spPr>
              <a:xfrm>
                <a:off x="23772019" y="4661570"/>
                <a:ext cx="3226800" cy="396243"/>
              </a:xfrm>
              <a:prstGeom prst="roundRect">
                <a:avLst>
                  <a:gd fmla="val 16667" name="adj"/>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Composition (Final) Result</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5"/>
          <p:cNvSpPr txBox="1"/>
          <p:nvPr>
            <p:ph type="ctrTitle"/>
          </p:nvPr>
        </p:nvSpPr>
        <p:spPr>
          <a:xfrm>
            <a:off x="1362075" y="2484438"/>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Calibri"/>
              <a:buNone/>
            </a:pPr>
            <a:r>
              <a:rPr lang="en-US" sz="5400"/>
              <a:t>Comparison between </a:t>
            </a:r>
            <a:br>
              <a:rPr lang="en-US" sz="5400"/>
            </a:br>
            <a:r>
              <a:rPr lang="en-US" sz="5400"/>
              <a:t>Background Generation</a:t>
            </a:r>
            <a:br>
              <a:rPr lang="en-US" sz="5400"/>
            </a:br>
            <a:r>
              <a:rPr lang="en-US" sz="5400"/>
              <a:t>and </a:t>
            </a:r>
            <a:br>
              <a:rPr lang="en-US" sz="5400"/>
            </a:br>
            <a:r>
              <a:rPr lang="en-US" sz="5400"/>
              <a:t>Separate Generation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TrackNet 108</a:t>
            </a:r>
            <a:endParaRPr/>
          </a:p>
        </p:txBody>
      </p:sp>
      <p:sp>
        <p:nvSpPr>
          <p:cNvPr id="224" name="Google Shape;224;p6"/>
          <p:cNvSpPr txBox="1"/>
          <p:nvPr/>
        </p:nvSpPr>
        <p:spPr>
          <a:xfrm>
            <a:off x="1735138" y="1811986"/>
            <a:ext cx="2796855" cy="6341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E20-16</a:t>
            </a:r>
            <a:endParaRPr/>
          </a:p>
        </p:txBody>
      </p:sp>
      <p:pic>
        <p:nvPicPr>
          <p:cNvPr descr="A picture containing yellow, woman, court, bus&#10;&#10;Description automatically generated" id="225" name="Google Shape;225;p6"/>
          <p:cNvPicPr preferRelativeResize="0"/>
          <p:nvPr/>
        </p:nvPicPr>
        <p:blipFill rotWithShape="1">
          <a:blip r:embed="rId3">
            <a:alphaModFix/>
          </a:blip>
          <a:srcRect b="0" l="0" r="0" t="0"/>
          <a:stretch/>
        </p:blipFill>
        <p:spPr>
          <a:xfrm>
            <a:off x="0" y="2713470"/>
            <a:ext cx="10972800" cy="4144530"/>
          </a:xfrm>
          <a:prstGeom prst="rect">
            <a:avLst/>
          </a:prstGeom>
          <a:noFill/>
          <a:ln>
            <a:noFill/>
          </a:ln>
        </p:spPr>
      </p:pic>
      <p:pic>
        <p:nvPicPr>
          <p:cNvPr descr="A picture containing photo, bird, looking, sitting&#10;&#10;Description automatically generated" id="226" name="Google Shape;226;p6"/>
          <p:cNvPicPr preferRelativeResize="0"/>
          <p:nvPr/>
        </p:nvPicPr>
        <p:blipFill rotWithShape="1">
          <a:blip r:embed="rId4">
            <a:alphaModFix/>
          </a:blip>
          <a:srcRect b="0" l="0" r="0" t="0"/>
          <a:stretch/>
        </p:blipFill>
        <p:spPr>
          <a:xfrm>
            <a:off x="8534400" y="0"/>
            <a:ext cx="3657600" cy="1834412"/>
          </a:xfrm>
          <a:prstGeom prst="rect">
            <a:avLst/>
          </a:prstGeom>
          <a:noFill/>
          <a:ln>
            <a:noFill/>
          </a:ln>
        </p:spPr>
      </p:pic>
      <p:pic>
        <p:nvPicPr>
          <p:cNvPr descr="A picture containing grass, sitting, yellow, road&#10;&#10;Description automatically generated" id="227" name="Google Shape;227;p6"/>
          <p:cNvPicPr preferRelativeResize="0"/>
          <p:nvPr/>
        </p:nvPicPr>
        <p:blipFill rotWithShape="1">
          <a:blip r:embed="rId5">
            <a:alphaModFix/>
          </a:blip>
          <a:srcRect b="0" l="0" r="0" t="0"/>
          <a:stretch/>
        </p:blipFill>
        <p:spPr>
          <a:xfrm>
            <a:off x="5486400" y="-55020"/>
            <a:ext cx="2743200" cy="2777277"/>
          </a:xfrm>
          <a:prstGeom prst="rect">
            <a:avLst/>
          </a:prstGeom>
          <a:noFill/>
          <a:ln>
            <a:noFill/>
          </a:ln>
        </p:spPr>
      </p:pic>
      <p:grpSp>
        <p:nvGrpSpPr>
          <p:cNvPr id="228" name="Google Shape;228;p6"/>
          <p:cNvGrpSpPr/>
          <p:nvPr/>
        </p:nvGrpSpPr>
        <p:grpSpPr>
          <a:xfrm>
            <a:off x="0" y="6990080"/>
            <a:ext cx="10972800" cy="379492"/>
            <a:chOff x="0" y="6990080"/>
            <a:chExt cx="10972800" cy="379492"/>
          </a:xfrm>
        </p:grpSpPr>
        <p:grpSp>
          <p:nvGrpSpPr>
            <p:cNvPr id="229" name="Google Shape;229;p6"/>
            <p:cNvGrpSpPr/>
            <p:nvPr/>
          </p:nvGrpSpPr>
          <p:grpSpPr>
            <a:xfrm>
              <a:off x="0" y="6990080"/>
              <a:ext cx="8199120" cy="379492"/>
              <a:chOff x="0" y="6990080"/>
              <a:chExt cx="8199120" cy="379492"/>
            </a:xfrm>
          </p:grpSpPr>
          <p:sp>
            <p:nvSpPr>
              <p:cNvPr id="230" name="Google Shape;230;p6"/>
              <p:cNvSpPr txBox="1"/>
              <p:nvPr/>
            </p:nvSpPr>
            <p:spPr>
              <a:xfrm>
                <a:off x="0" y="700024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1</a:t>
                </a:r>
                <a:endParaRPr/>
              </a:p>
            </p:txBody>
          </p:sp>
          <p:sp>
            <p:nvSpPr>
              <p:cNvPr id="231" name="Google Shape;231;p6"/>
              <p:cNvSpPr txBox="1"/>
              <p:nvPr/>
            </p:nvSpPr>
            <p:spPr>
              <a:xfrm>
                <a:off x="27432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232" name="Google Shape;232;p6"/>
              <p:cNvSpPr txBox="1"/>
              <p:nvPr/>
            </p:nvSpPr>
            <p:spPr>
              <a:xfrm>
                <a:off x="545592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Composition Result</a:t>
                </a:r>
                <a:endParaRPr/>
              </a:p>
            </p:txBody>
          </p:sp>
        </p:grpSp>
        <p:sp>
          <p:nvSpPr>
            <p:cNvPr id="233" name="Google Shape;233;p6"/>
            <p:cNvSpPr txBox="1"/>
            <p:nvPr/>
          </p:nvSpPr>
          <p:spPr>
            <a:xfrm>
              <a:off x="82296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2</a:t>
              </a:r>
              <a:endParaRPr/>
            </a:p>
          </p:txBody>
        </p:sp>
      </p:grpSp>
      <p:sp>
        <p:nvSpPr>
          <p:cNvPr id="234" name="Google Shape;234;p6"/>
          <p:cNvSpPr txBox="1"/>
          <p:nvPr/>
        </p:nvSpPr>
        <p:spPr>
          <a:xfrm>
            <a:off x="5486400" y="-434512"/>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Background Result</a:t>
            </a:r>
            <a:endParaRPr/>
          </a:p>
        </p:txBody>
      </p:sp>
      <p:grpSp>
        <p:nvGrpSpPr>
          <p:cNvPr id="235" name="Google Shape;235;p6"/>
          <p:cNvGrpSpPr/>
          <p:nvPr/>
        </p:nvGrpSpPr>
        <p:grpSpPr>
          <a:xfrm>
            <a:off x="8534400" y="1901642"/>
            <a:ext cx="3596640" cy="553998"/>
            <a:chOff x="8534400" y="2129085"/>
            <a:chExt cx="3596640" cy="553998"/>
          </a:xfrm>
        </p:grpSpPr>
        <p:sp>
          <p:nvSpPr>
            <p:cNvPr id="236" name="Google Shape;236;p6"/>
            <p:cNvSpPr txBox="1"/>
            <p:nvPr/>
          </p:nvSpPr>
          <p:spPr>
            <a:xfrm>
              <a:off x="853440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1</a:t>
              </a:r>
              <a:endParaRPr/>
            </a:p>
          </p:txBody>
        </p:sp>
        <p:sp>
          <p:nvSpPr>
            <p:cNvPr id="237" name="Google Shape;237;p6"/>
            <p:cNvSpPr txBox="1"/>
            <p:nvPr/>
          </p:nvSpPr>
          <p:spPr>
            <a:xfrm>
              <a:off x="941832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Ground Truth Foreground</a:t>
              </a:r>
              <a:endParaRPr/>
            </a:p>
          </p:txBody>
        </p:sp>
        <p:sp>
          <p:nvSpPr>
            <p:cNvPr id="238" name="Google Shape;238;p6"/>
            <p:cNvSpPr txBox="1"/>
            <p:nvPr/>
          </p:nvSpPr>
          <p:spPr>
            <a:xfrm>
              <a:off x="1036320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Foreground Generation Result</a:t>
              </a:r>
              <a:endParaRPr/>
            </a:p>
          </p:txBody>
        </p:sp>
        <p:sp>
          <p:nvSpPr>
            <p:cNvPr id="239" name="Google Shape;239;p6"/>
            <p:cNvSpPr txBox="1"/>
            <p:nvPr/>
          </p:nvSpPr>
          <p:spPr>
            <a:xfrm>
              <a:off x="1124712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2</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TrackNet 108</a:t>
            </a:r>
            <a:endParaRPr/>
          </a:p>
        </p:txBody>
      </p:sp>
      <p:pic>
        <p:nvPicPr>
          <p:cNvPr descr="A picture containing table, room, colorful, large&#10;&#10;Description automatically generated" id="245" name="Google Shape;245;p7"/>
          <p:cNvPicPr preferRelativeResize="0"/>
          <p:nvPr/>
        </p:nvPicPr>
        <p:blipFill rotWithShape="1">
          <a:blip r:embed="rId3">
            <a:alphaModFix/>
          </a:blip>
          <a:srcRect b="0" l="0" r="0" t="0"/>
          <a:stretch/>
        </p:blipFill>
        <p:spPr>
          <a:xfrm>
            <a:off x="0" y="2704981"/>
            <a:ext cx="10972800" cy="4153019"/>
          </a:xfrm>
          <a:prstGeom prst="rect">
            <a:avLst/>
          </a:prstGeom>
          <a:noFill/>
          <a:ln>
            <a:noFill/>
          </a:ln>
        </p:spPr>
      </p:pic>
      <p:pic>
        <p:nvPicPr>
          <p:cNvPr descr="A picture containing car, looking, photo, front&#10;&#10;Description automatically generated" id="246" name="Google Shape;246;p7"/>
          <p:cNvPicPr preferRelativeResize="0"/>
          <p:nvPr/>
        </p:nvPicPr>
        <p:blipFill rotWithShape="1">
          <a:blip r:embed="rId4">
            <a:alphaModFix/>
          </a:blip>
          <a:srcRect b="0" l="0" r="0" t="0"/>
          <a:stretch/>
        </p:blipFill>
        <p:spPr>
          <a:xfrm>
            <a:off x="8534400" y="0"/>
            <a:ext cx="3657600" cy="1831609"/>
          </a:xfrm>
          <a:prstGeom prst="rect">
            <a:avLst/>
          </a:prstGeom>
          <a:noFill/>
          <a:ln>
            <a:noFill/>
          </a:ln>
        </p:spPr>
      </p:pic>
      <p:sp>
        <p:nvSpPr>
          <p:cNvPr id="247" name="Google Shape;247;p7"/>
          <p:cNvSpPr txBox="1"/>
          <p:nvPr/>
        </p:nvSpPr>
        <p:spPr>
          <a:xfrm>
            <a:off x="1852118" y="1582815"/>
            <a:ext cx="16287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E20-35</a:t>
            </a:r>
            <a:endParaRPr/>
          </a:p>
        </p:txBody>
      </p:sp>
      <p:pic>
        <p:nvPicPr>
          <p:cNvPr descr="A close up of a road&#10;&#10;Description automatically generated" id="248" name="Google Shape;248;p7"/>
          <p:cNvPicPr preferRelativeResize="0"/>
          <p:nvPr/>
        </p:nvPicPr>
        <p:blipFill rotWithShape="1">
          <a:blip r:embed="rId5">
            <a:alphaModFix/>
          </a:blip>
          <a:srcRect b="0" l="0" r="0" t="0"/>
          <a:stretch/>
        </p:blipFill>
        <p:spPr>
          <a:xfrm>
            <a:off x="5486400" y="-63619"/>
            <a:ext cx="2743200" cy="2768600"/>
          </a:xfrm>
          <a:prstGeom prst="rect">
            <a:avLst/>
          </a:prstGeom>
          <a:noFill/>
          <a:ln>
            <a:noFill/>
          </a:ln>
        </p:spPr>
      </p:pic>
      <p:grpSp>
        <p:nvGrpSpPr>
          <p:cNvPr id="249" name="Google Shape;249;p7"/>
          <p:cNvGrpSpPr/>
          <p:nvPr/>
        </p:nvGrpSpPr>
        <p:grpSpPr>
          <a:xfrm>
            <a:off x="8534400" y="1901642"/>
            <a:ext cx="3596640" cy="553998"/>
            <a:chOff x="8534400" y="2129085"/>
            <a:chExt cx="3596640" cy="553998"/>
          </a:xfrm>
        </p:grpSpPr>
        <p:sp>
          <p:nvSpPr>
            <p:cNvPr id="250" name="Google Shape;250;p7"/>
            <p:cNvSpPr txBox="1"/>
            <p:nvPr/>
          </p:nvSpPr>
          <p:spPr>
            <a:xfrm>
              <a:off x="853440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1</a:t>
              </a:r>
              <a:endParaRPr/>
            </a:p>
          </p:txBody>
        </p:sp>
        <p:sp>
          <p:nvSpPr>
            <p:cNvPr id="251" name="Google Shape;251;p7"/>
            <p:cNvSpPr txBox="1"/>
            <p:nvPr/>
          </p:nvSpPr>
          <p:spPr>
            <a:xfrm>
              <a:off x="941832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Ground Truth Foreground</a:t>
              </a:r>
              <a:endParaRPr/>
            </a:p>
          </p:txBody>
        </p:sp>
        <p:sp>
          <p:nvSpPr>
            <p:cNvPr id="252" name="Google Shape;252;p7"/>
            <p:cNvSpPr txBox="1"/>
            <p:nvPr/>
          </p:nvSpPr>
          <p:spPr>
            <a:xfrm>
              <a:off x="1036320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Foreground Generation Result</a:t>
              </a:r>
              <a:endParaRPr/>
            </a:p>
          </p:txBody>
        </p:sp>
        <p:sp>
          <p:nvSpPr>
            <p:cNvPr id="253" name="Google Shape;253;p7"/>
            <p:cNvSpPr txBox="1"/>
            <p:nvPr/>
          </p:nvSpPr>
          <p:spPr>
            <a:xfrm>
              <a:off x="1124712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2</a:t>
              </a:r>
              <a:endParaRPr/>
            </a:p>
          </p:txBody>
        </p:sp>
      </p:grpSp>
      <p:sp>
        <p:nvSpPr>
          <p:cNvPr id="254" name="Google Shape;254;p7"/>
          <p:cNvSpPr txBox="1"/>
          <p:nvPr/>
        </p:nvSpPr>
        <p:spPr>
          <a:xfrm>
            <a:off x="5486400" y="-434512"/>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Background Result</a:t>
            </a:r>
            <a:endParaRPr/>
          </a:p>
        </p:txBody>
      </p:sp>
      <p:grpSp>
        <p:nvGrpSpPr>
          <p:cNvPr id="255" name="Google Shape;255;p7"/>
          <p:cNvGrpSpPr/>
          <p:nvPr/>
        </p:nvGrpSpPr>
        <p:grpSpPr>
          <a:xfrm>
            <a:off x="0" y="6990080"/>
            <a:ext cx="10972800" cy="379492"/>
            <a:chOff x="0" y="6990080"/>
            <a:chExt cx="10972800" cy="379492"/>
          </a:xfrm>
        </p:grpSpPr>
        <p:grpSp>
          <p:nvGrpSpPr>
            <p:cNvPr id="256" name="Google Shape;256;p7"/>
            <p:cNvGrpSpPr/>
            <p:nvPr/>
          </p:nvGrpSpPr>
          <p:grpSpPr>
            <a:xfrm>
              <a:off x="0" y="6990080"/>
              <a:ext cx="8199120" cy="379492"/>
              <a:chOff x="0" y="6990080"/>
              <a:chExt cx="8199120" cy="379492"/>
            </a:xfrm>
          </p:grpSpPr>
          <p:sp>
            <p:nvSpPr>
              <p:cNvPr id="257" name="Google Shape;257;p7"/>
              <p:cNvSpPr txBox="1"/>
              <p:nvPr/>
            </p:nvSpPr>
            <p:spPr>
              <a:xfrm>
                <a:off x="0" y="700024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1</a:t>
                </a:r>
                <a:endParaRPr/>
              </a:p>
            </p:txBody>
          </p:sp>
          <p:sp>
            <p:nvSpPr>
              <p:cNvPr id="258" name="Google Shape;258;p7"/>
              <p:cNvSpPr txBox="1"/>
              <p:nvPr/>
            </p:nvSpPr>
            <p:spPr>
              <a:xfrm>
                <a:off x="27432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259" name="Google Shape;259;p7"/>
              <p:cNvSpPr txBox="1"/>
              <p:nvPr/>
            </p:nvSpPr>
            <p:spPr>
              <a:xfrm>
                <a:off x="545592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Composition Result</a:t>
                </a:r>
                <a:endParaRPr/>
              </a:p>
            </p:txBody>
          </p:sp>
        </p:grpSp>
        <p:sp>
          <p:nvSpPr>
            <p:cNvPr id="260" name="Google Shape;260;p7"/>
            <p:cNvSpPr txBox="1"/>
            <p:nvPr/>
          </p:nvSpPr>
          <p:spPr>
            <a:xfrm>
              <a:off x="82296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2</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TrackNet 108</a:t>
            </a:r>
            <a:endParaRPr/>
          </a:p>
        </p:txBody>
      </p:sp>
      <p:pic>
        <p:nvPicPr>
          <p:cNvPr descr="A picture containing sitting, man, black, large&#10;&#10;Description automatically generated" id="266" name="Google Shape;266;p8"/>
          <p:cNvPicPr preferRelativeResize="0"/>
          <p:nvPr/>
        </p:nvPicPr>
        <p:blipFill rotWithShape="1">
          <a:blip r:embed="rId3">
            <a:alphaModFix/>
          </a:blip>
          <a:srcRect b="0" l="0" r="0" t="0"/>
          <a:stretch/>
        </p:blipFill>
        <p:spPr>
          <a:xfrm>
            <a:off x="0" y="2704982"/>
            <a:ext cx="10972800" cy="4153018"/>
          </a:xfrm>
          <a:prstGeom prst="rect">
            <a:avLst/>
          </a:prstGeom>
          <a:noFill/>
          <a:ln>
            <a:noFill/>
          </a:ln>
        </p:spPr>
      </p:pic>
      <p:pic>
        <p:nvPicPr>
          <p:cNvPr descr="A picture containing road, car, room&#10;&#10;Description automatically generated" id="267" name="Google Shape;267;p8"/>
          <p:cNvPicPr preferRelativeResize="0"/>
          <p:nvPr/>
        </p:nvPicPr>
        <p:blipFill rotWithShape="1">
          <a:blip r:embed="rId4">
            <a:alphaModFix/>
          </a:blip>
          <a:srcRect b="0" l="0" r="0" t="0"/>
          <a:stretch/>
        </p:blipFill>
        <p:spPr>
          <a:xfrm>
            <a:off x="8534400" y="0"/>
            <a:ext cx="3657600" cy="1840020"/>
          </a:xfrm>
          <a:prstGeom prst="rect">
            <a:avLst/>
          </a:prstGeom>
          <a:noFill/>
          <a:ln>
            <a:noFill/>
          </a:ln>
        </p:spPr>
      </p:pic>
      <p:pic>
        <p:nvPicPr>
          <p:cNvPr descr="A picture containing sitting, large, man, road&#10;&#10;Description automatically generated" id="268" name="Google Shape;268;p8"/>
          <p:cNvPicPr preferRelativeResize="0"/>
          <p:nvPr/>
        </p:nvPicPr>
        <p:blipFill rotWithShape="1">
          <a:blip r:embed="rId5">
            <a:alphaModFix/>
          </a:blip>
          <a:srcRect b="0" l="0" r="0" t="0"/>
          <a:stretch/>
        </p:blipFill>
        <p:spPr>
          <a:xfrm>
            <a:off x="5486400" y="-63697"/>
            <a:ext cx="2743200" cy="2768679"/>
          </a:xfrm>
          <a:prstGeom prst="rect">
            <a:avLst/>
          </a:prstGeom>
          <a:noFill/>
          <a:ln>
            <a:noFill/>
          </a:ln>
        </p:spPr>
      </p:pic>
      <p:grpSp>
        <p:nvGrpSpPr>
          <p:cNvPr id="269" name="Google Shape;269;p8"/>
          <p:cNvGrpSpPr/>
          <p:nvPr/>
        </p:nvGrpSpPr>
        <p:grpSpPr>
          <a:xfrm>
            <a:off x="8534400" y="1901642"/>
            <a:ext cx="3596640" cy="553998"/>
            <a:chOff x="8534400" y="2129085"/>
            <a:chExt cx="3596640" cy="553998"/>
          </a:xfrm>
        </p:grpSpPr>
        <p:sp>
          <p:nvSpPr>
            <p:cNvPr id="270" name="Google Shape;270;p8"/>
            <p:cNvSpPr txBox="1"/>
            <p:nvPr/>
          </p:nvSpPr>
          <p:spPr>
            <a:xfrm>
              <a:off x="853440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1</a:t>
              </a:r>
              <a:endParaRPr/>
            </a:p>
          </p:txBody>
        </p:sp>
        <p:sp>
          <p:nvSpPr>
            <p:cNvPr id="271" name="Google Shape;271;p8"/>
            <p:cNvSpPr txBox="1"/>
            <p:nvPr/>
          </p:nvSpPr>
          <p:spPr>
            <a:xfrm>
              <a:off x="941832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Ground Truth Foreground</a:t>
              </a:r>
              <a:endParaRPr/>
            </a:p>
          </p:txBody>
        </p:sp>
        <p:sp>
          <p:nvSpPr>
            <p:cNvPr id="272" name="Google Shape;272;p8"/>
            <p:cNvSpPr txBox="1"/>
            <p:nvPr/>
          </p:nvSpPr>
          <p:spPr>
            <a:xfrm>
              <a:off x="1036320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Foreground Generation Result</a:t>
              </a:r>
              <a:endParaRPr/>
            </a:p>
          </p:txBody>
        </p:sp>
        <p:sp>
          <p:nvSpPr>
            <p:cNvPr id="273" name="Google Shape;273;p8"/>
            <p:cNvSpPr txBox="1"/>
            <p:nvPr/>
          </p:nvSpPr>
          <p:spPr>
            <a:xfrm>
              <a:off x="1124712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2</a:t>
              </a:r>
              <a:endParaRPr/>
            </a:p>
          </p:txBody>
        </p:sp>
      </p:grpSp>
      <p:sp>
        <p:nvSpPr>
          <p:cNvPr id="274" name="Google Shape;274;p8"/>
          <p:cNvSpPr txBox="1"/>
          <p:nvPr/>
        </p:nvSpPr>
        <p:spPr>
          <a:xfrm>
            <a:off x="5486400" y="-434512"/>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Background Result</a:t>
            </a:r>
            <a:endParaRPr/>
          </a:p>
        </p:txBody>
      </p:sp>
      <p:grpSp>
        <p:nvGrpSpPr>
          <p:cNvPr id="275" name="Google Shape;275;p8"/>
          <p:cNvGrpSpPr/>
          <p:nvPr/>
        </p:nvGrpSpPr>
        <p:grpSpPr>
          <a:xfrm>
            <a:off x="0" y="6990080"/>
            <a:ext cx="10972800" cy="379492"/>
            <a:chOff x="0" y="6990080"/>
            <a:chExt cx="10972800" cy="379492"/>
          </a:xfrm>
        </p:grpSpPr>
        <p:grpSp>
          <p:nvGrpSpPr>
            <p:cNvPr id="276" name="Google Shape;276;p8"/>
            <p:cNvGrpSpPr/>
            <p:nvPr/>
          </p:nvGrpSpPr>
          <p:grpSpPr>
            <a:xfrm>
              <a:off x="0" y="6990080"/>
              <a:ext cx="8199120" cy="379492"/>
              <a:chOff x="0" y="6990080"/>
              <a:chExt cx="8199120" cy="379492"/>
            </a:xfrm>
          </p:grpSpPr>
          <p:sp>
            <p:nvSpPr>
              <p:cNvPr id="277" name="Google Shape;277;p8"/>
              <p:cNvSpPr txBox="1"/>
              <p:nvPr/>
            </p:nvSpPr>
            <p:spPr>
              <a:xfrm>
                <a:off x="0" y="700024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1</a:t>
                </a:r>
                <a:endParaRPr/>
              </a:p>
            </p:txBody>
          </p:sp>
          <p:sp>
            <p:nvSpPr>
              <p:cNvPr id="278" name="Google Shape;278;p8"/>
              <p:cNvSpPr txBox="1"/>
              <p:nvPr/>
            </p:nvSpPr>
            <p:spPr>
              <a:xfrm>
                <a:off x="27432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279" name="Google Shape;279;p8"/>
              <p:cNvSpPr txBox="1"/>
              <p:nvPr/>
            </p:nvSpPr>
            <p:spPr>
              <a:xfrm>
                <a:off x="545592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Composition Result</a:t>
                </a:r>
                <a:endParaRPr/>
              </a:p>
            </p:txBody>
          </p:sp>
        </p:grpSp>
        <p:sp>
          <p:nvSpPr>
            <p:cNvPr id="280" name="Google Shape;280;p8"/>
            <p:cNvSpPr txBox="1"/>
            <p:nvPr/>
          </p:nvSpPr>
          <p:spPr>
            <a:xfrm>
              <a:off x="82296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2</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TrackNet 108</a:t>
            </a:r>
            <a:endParaRPr/>
          </a:p>
        </p:txBody>
      </p:sp>
      <p:sp>
        <p:nvSpPr>
          <p:cNvPr id="286" name="Google Shape;286;p9"/>
          <p:cNvSpPr txBox="1"/>
          <p:nvPr/>
        </p:nvSpPr>
        <p:spPr>
          <a:xfrm>
            <a:off x="1842611" y="1506022"/>
            <a:ext cx="16287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E20-70</a:t>
            </a:r>
            <a:endParaRPr/>
          </a:p>
        </p:txBody>
      </p:sp>
      <p:pic>
        <p:nvPicPr>
          <p:cNvPr descr="A picture containing computer, photo, view, filled&#10;&#10;Description automatically generated" id="287" name="Google Shape;287;p9"/>
          <p:cNvPicPr preferRelativeResize="0"/>
          <p:nvPr/>
        </p:nvPicPr>
        <p:blipFill rotWithShape="1">
          <a:blip r:embed="rId3">
            <a:alphaModFix/>
          </a:blip>
          <a:srcRect b="0" l="0" r="0" t="0"/>
          <a:stretch/>
        </p:blipFill>
        <p:spPr>
          <a:xfrm>
            <a:off x="0" y="2710264"/>
            <a:ext cx="10972800" cy="4147736"/>
          </a:xfrm>
          <a:prstGeom prst="rect">
            <a:avLst/>
          </a:prstGeom>
          <a:noFill/>
          <a:ln>
            <a:noFill/>
          </a:ln>
        </p:spPr>
      </p:pic>
      <p:pic>
        <p:nvPicPr>
          <p:cNvPr descr="A picture containing sitting, laptop, computer, man&#10;&#10;Description automatically generated" id="288" name="Google Shape;288;p9"/>
          <p:cNvPicPr preferRelativeResize="0"/>
          <p:nvPr/>
        </p:nvPicPr>
        <p:blipFill rotWithShape="1">
          <a:blip r:embed="rId4">
            <a:alphaModFix/>
          </a:blip>
          <a:srcRect b="0" l="0" r="0" t="0"/>
          <a:stretch/>
        </p:blipFill>
        <p:spPr>
          <a:xfrm>
            <a:off x="8534400" y="0"/>
            <a:ext cx="3657600" cy="1825999"/>
          </a:xfrm>
          <a:prstGeom prst="rect">
            <a:avLst/>
          </a:prstGeom>
          <a:noFill/>
          <a:ln>
            <a:noFill/>
          </a:ln>
        </p:spPr>
      </p:pic>
      <p:pic>
        <p:nvPicPr>
          <p:cNvPr descr="A close up of a road&#10;&#10;Description automatically generated" id="289" name="Google Shape;289;p9"/>
          <p:cNvPicPr preferRelativeResize="0"/>
          <p:nvPr/>
        </p:nvPicPr>
        <p:blipFill rotWithShape="1">
          <a:blip r:embed="rId5">
            <a:alphaModFix/>
          </a:blip>
          <a:srcRect b="0" l="0" r="0" t="0"/>
          <a:stretch/>
        </p:blipFill>
        <p:spPr>
          <a:xfrm>
            <a:off x="5486400" y="-61912"/>
            <a:ext cx="2743200" cy="2777276"/>
          </a:xfrm>
          <a:prstGeom prst="rect">
            <a:avLst/>
          </a:prstGeom>
          <a:noFill/>
          <a:ln>
            <a:noFill/>
          </a:ln>
        </p:spPr>
      </p:pic>
      <p:grpSp>
        <p:nvGrpSpPr>
          <p:cNvPr id="290" name="Google Shape;290;p9"/>
          <p:cNvGrpSpPr/>
          <p:nvPr/>
        </p:nvGrpSpPr>
        <p:grpSpPr>
          <a:xfrm>
            <a:off x="8534400" y="1901642"/>
            <a:ext cx="3596640" cy="553998"/>
            <a:chOff x="8534400" y="2129085"/>
            <a:chExt cx="3596640" cy="553998"/>
          </a:xfrm>
        </p:grpSpPr>
        <p:sp>
          <p:nvSpPr>
            <p:cNvPr id="291" name="Google Shape;291;p9"/>
            <p:cNvSpPr txBox="1"/>
            <p:nvPr/>
          </p:nvSpPr>
          <p:spPr>
            <a:xfrm>
              <a:off x="853440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1</a:t>
              </a:r>
              <a:endParaRPr/>
            </a:p>
          </p:txBody>
        </p:sp>
        <p:sp>
          <p:nvSpPr>
            <p:cNvPr id="292" name="Google Shape;292;p9"/>
            <p:cNvSpPr txBox="1"/>
            <p:nvPr/>
          </p:nvSpPr>
          <p:spPr>
            <a:xfrm>
              <a:off x="941832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Ground Truth Foreground</a:t>
              </a:r>
              <a:endParaRPr/>
            </a:p>
          </p:txBody>
        </p:sp>
        <p:sp>
          <p:nvSpPr>
            <p:cNvPr id="293" name="Google Shape;293;p9"/>
            <p:cNvSpPr txBox="1"/>
            <p:nvPr/>
          </p:nvSpPr>
          <p:spPr>
            <a:xfrm>
              <a:off x="10363200" y="2129085"/>
              <a:ext cx="88392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Foreground Generation Result</a:t>
              </a:r>
              <a:endParaRPr/>
            </a:p>
          </p:txBody>
        </p:sp>
        <p:sp>
          <p:nvSpPr>
            <p:cNvPr id="294" name="Google Shape;294;p9"/>
            <p:cNvSpPr txBox="1"/>
            <p:nvPr/>
          </p:nvSpPr>
          <p:spPr>
            <a:xfrm>
              <a:off x="11247120" y="2129085"/>
              <a:ext cx="88392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Input Foreground 2</a:t>
              </a:r>
              <a:endParaRPr/>
            </a:p>
          </p:txBody>
        </p:sp>
      </p:grpSp>
      <p:sp>
        <p:nvSpPr>
          <p:cNvPr id="295" name="Google Shape;295;p9"/>
          <p:cNvSpPr txBox="1"/>
          <p:nvPr/>
        </p:nvSpPr>
        <p:spPr>
          <a:xfrm>
            <a:off x="5486400" y="-434512"/>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Background Result</a:t>
            </a:r>
            <a:endParaRPr/>
          </a:p>
        </p:txBody>
      </p:sp>
      <p:grpSp>
        <p:nvGrpSpPr>
          <p:cNvPr id="296" name="Google Shape;296;p9"/>
          <p:cNvGrpSpPr/>
          <p:nvPr/>
        </p:nvGrpSpPr>
        <p:grpSpPr>
          <a:xfrm>
            <a:off x="0" y="6990080"/>
            <a:ext cx="10972800" cy="379492"/>
            <a:chOff x="0" y="6990080"/>
            <a:chExt cx="10972800" cy="379492"/>
          </a:xfrm>
        </p:grpSpPr>
        <p:grpSp>
          <p:nvGrpSpPr>
            <p:cNvPr id="297" name="Google Shape;297;p9"/>
            <p:cNvGrpSpPr/>
            <p:nvPr/>
          </p:nvGrpSpPr>
          <p:grpSpPr>
            <a:xfrm>
              <a:off x="0" y="6990080"/>
              <a:ext cx="8199120" cy="379492"/>
              <a:chOff x="0" y="6990080"/>
              <a:chExt cx="8199120" cy="379492"/>
            </a:xfrm>
          </p:grpSpPr>
          <p:sp>
            <p:nvSpPr>
              <p:cNvPr id="298" name="Google Shape;298;p9"/>
              <p:cNvSpPr txBox="1"/>
              <p:nvPr/>
            </p:nvSpPr>
            <p:spPr>
              <a:xfrm>
                <a:off x="0" y="700024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1</a:t>
                </a:r>
                <a:endParaRPr/>
              </a:p>
            </p:txBody>
          </p:sp>
          <p:sp>
            <p:nvSpPr>
              <p:cNvPr id="299" name="Google Shape;299;p9"/>
              <p:cNvSpPr txBox="1"/>
              <p:nvPr/>
            </p:nvSpPr>
            <p:spPr>
              <a:xfrm>
                <a:off x="27432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Ground Truth</a:t>
                </a:r>
                <a:endParaRPr/>
              </a:p>
            </p:txBody>
          </p:sp>
          <p:sp>
            <p:nvSpPr>
              <p:cNvPr id="300" name="Google Shape;300;p9"/>
              <p:cNvSpPr txBox="1"/>
              <p:nvPr/>
            </p:nvSpPr>
            <p:spPr>
              <a:xfrm>
                <a:off x="545592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Composition Result</a:t>
                </a:r>
                <a:endParaRPr/>
              </a:p>
            </p:txBody>
          </p:sp>
        </p:grpSp>
        <p:sp>
          <p:nvSpPr>
            <p:cNvPr id="301" name="Google Shape;301;p9"/>
            <p:cNvSpPr txBox="1"/>
            <p:nvPr/>
          </p:nvSpPr>
          <p:spPr>
            <a:xfrm>
              <a:off x="8229600" y="699008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Frame 2</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2019-12-09T11:30:54Z</dcterms:created>
  <dc:creator>张 林</dc:creator>
</cp:coreProperties>
</file>